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</p:sldMasterIdLst>
  <p:notesMasterIdLst>
    <p:notesMasterId r:id="rId33"/>
  </p:notesMasterIdLst>
  <p:handoutMasterIdLst>
    <p:handoutMasterId r:id="rId34"/>
  </p:handoutMasterIdLst>
  <p:sldIdLst>
    <p:sldId id="341" r:id="rId2"/>
    <p:sldId id="325" r:id="rId3"/>
    <p:sldId id="358" r:id="rId4"/>
    <p:sldId id="359" r:id="rId5"/>
    <p:sldId id="384" r:id="rId6"/>
    <p:sldId id="370" r:id="rId7"/>
    <p:sldId id="326" r:id="rId8"/>
    <p:sldId id="369" r:id="rId9"/>
    <p:sldId id="368" r:id="rId10"/>
    <p:sldId id="367" r:id="rId11"/>
    <p:sldId id="366" r:id="rId12"/>
    <p:sldId id="365" r:id="rId13"/>
    <p:sldId id="364" r:id="rId14"/>
    <p:sldId id="378" r:id="rId15"/>
    <p:sldId id="377" r:id="rId16"/>
    <p:sldId id="376" r:id="rId17"/>
    <p:sldId id="363" r:id="rId18"/>
    <p:sldId id="362" r:id="rId19"/>
    <p:sldId id="385" r:id="rId20"/>
    <p:sldId id="386" r:id="rId21"/>
    <p:sldId id="387" r:id="rId22"/>
    <p:sldId id="388" r:id="rId23"/>
    <p:sldId id="338" r:id="rId24"/>
    <p:sldId id="389" r:id="rId25"/>
    <p:sldId id="390" r:id="rId26"/>
    <p:sldId id="391" r:id="rId27"/>
    <p:sldId id="393" r:id="rId28"/>
    <p:sldId id="392" r:id="rId29"/>
    <p:sldId id="394" r:id="rId30"/>
    <p:sldId id="396" r:id="rId31"/>
    <p:sldId id="395" r:id="rId32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DFFEF"/>
    <a:srgbClr val="FFFF66"/>
    <a:srgbClr val="F8F8F8"/>
    <a:srgbClr val="FFFF00"/>
    <a:srgbClr val="F5FFAF"/>
    <a:srgbClr val="4D4D4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5" autoAdjust="0"/>
    <p:restoredTop sz="34561" autoAdjust="0"/>
  </p:normalViewPr>
  <p:slideViewPr>
    <p:cSldViewPr>
      <p:cViewPr>
        <p:scale>
          <a:sx n="50" d="100"/>
          <a:sy n="50" d="100"/>
        </p:scale>
        <p:origin x="-1662" y="-282"/>
      </p:cViewPr>
      <p:guideLst>
        <p:guide orient="horz" pos="4319"/>
        <p:guide pos="32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b="1">
                <a:latin typeface="Verdana" pitchFamily="34" charset="0"/>
              </a:defRPr>
            </a:lvl1pPr>
          </a:lstStyle>
          <a:p>
            <a:pPr>
              <a:defRPr/>
            </a:pPr>
            <a:fld id="{BC0BD3C1-1488-4927-AFC4-9485818F5194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8852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smtClean="0"/>
              <a:t>Klik for at redigere teksttypografien i masteren</a:t>
            </a:r>
          </a:p>
          <a:p>
            <a:pPr lvl="1"/>
            <a:r>
              <a:rPr lang="da-DK" noProof="0" dirty="0" smtClean="0"/>
              <a:t>Andet niveau</a:t>
            </a:r>
          </a:p>
          <a:p>
            <a:pPr lvl="2"/>
            <a:r>
              <a:rPr lang="da-DK" noProof="0" dirty="0" smtClean="0"/>
              <a:t>Tredje niveau</a:t>
            </a:r>
          </a:p>
          <a:p>
            <a:pPr lvl="3"/>
            <a:r>
              <a:rPr lang="da-DK" noProof="0" dirty="0" smtClean="0"/>
              <a:t>Fjerde niveau</a:t>
            </a:r>
          </a:p>
          <a:p>
            <a:pPr lvl="4"/>
            <a:r>
              <a:rPr lang="da-DK" noProof="0" dirty="0" smtClean="0"/>
              <a:t>Femte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A7749516-DF17-400B-B2D4-636589E537E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0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24563" y="63119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E39CF-293C-4528-BC73-A5A9E1C57B30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24563" y="63119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D8DD-A2B8-4CCC-85D9-94AE7735D662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24563" y="63119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572BA-39CC-40C5-A892-839645871405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1227138"/>
            <a:ext cx="9144000" cy="56880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da-DK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538288"/>
            <a:ext cx="7805738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Første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niveau</a:t>
            </a:r>
            <a:endParaRPr lang="en-US" altLang="en-US" dirty="0" smtClean="0"/>
          </a:p>
          <a:p>
            <a:pPr lvl="1"/>
            <a:r>
              <a:rPr lang="en-US" altLang="en-US" dirty="0" err="1" smtClean="0"/>
              <a:t>Andet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niveau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Tredje</a:t>
            </a:r>
            <a:endParaRPr lang="en-US" altLang="en-US" dirty="0" smtClean="0"/>
          </a:p>
          <a:p>
            <a:pPr lvl="3"/>
            <a:r>
              <a:rPr lang="en-US" altLang="en-US" dirty="0" err="1" smtClean="0"/>
              <a:t>Fjerde</a:t>
            </a:r>
            <a:endParaRPr lang="en-US" altLang="en-US" dirty="0" smtClean="0"/>
          </a:p>
          <a:p>
            <a:pPr lvl="4"/>
            <a:r>
              <a:rPr lang="en-US" altLang="en-US" dirty="0" err="1" smtClean="0"/>
              <a:t>Femte</a:t>
            </a:r>
            <a:endParaRPr lang="en-US" altLang="en-US" dirty="0" smtClean="0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495800" y="6019800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da-DK"/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2286000" y="6172200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da-DK"/>
          </a:p>
        </p:txBody>
      </p:sp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332656"/>
            <a:ext cx="6248896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Overskrift</a:t>
            </a:r>
          </a:p>
        </p:txBody>
      </p:sp>
      <p:pic>
        <p:nvPicPr>
          <p:cNvPr id="14" name="Billede 13" descr="cobra loga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241580" y="124477"/>
            <a:ext cx="921535" cy="10314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4" r:id="rId2"/>
    <p:sldLayoutId id="214748369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coldcutsystems.se/$-1/file/500x79-cobra-symbol-rgb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jpeg"/><Relationship Id="rId7" Type="http://schemas.openxmlformats.org/officeDocument/2006/relationships/hyperlink" Target="http://www.coldcutsystems.se/$-1/file/500x79-cobra-symbol-rgb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Rektangel 2"/>
          <p:cNvSpPr/>
          <p:nvPr/>
        </p:nvSpPr>
        <p:spPr bwMode="auto">
          <a:xfrm>
            <a:off x="0" y="0"/>
            <a:ext cx="9144000" cy="55892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0" y="0"/>
            <a:ext cx="9252520" cy="63093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1475656" y="2348880"/>
            <a:ext cx="3672607" cy="17281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0" y="1628800"/>
            <a:ext cx="9144000" cy="367240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-108520" y="5384333"/>
            <a:ext cx="9252520" cy="15567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-108520" y="4281"/>
            <a:ext cx="9252520" cy="15567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6192972" y="388089"/>
            <a:ext cx="2571750" cy="836676"/>
            <a:chOff x="3789" y="211"/>
            <a:chExt cx="1125" cy="366"/>
          </a:xfrm>
        </p:grpSpPr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2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3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kstboks 15"/>
          <p:cNvSpPr txBox="1"/>
          <p:nvPr/>
        </p:nvSpPr>
        <p:spPr>
          <a:xfrm>
            <a:off x="494782" y="1874148"/>
            <a:ext cx="81544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+mn-lt"/>
              </a:rPr>
              <a:t>   Cobra i Randers </a:t>
            </a:r>
            <a:endParaRPr lang="da-DK" sz="6000" b="1" dirty="0" smtClean="0">
              <a:solidFill>
                <a:schemeClr val="bg1"/>
              </a:solidFill>
              <a:latin typeface="+mn-lt"/>
            </a:endParaRPr>
          </a:p>
          <a:p>
            <a:endParaRPr lang="da-DK" sz="3600" b="1" dirty="0">
              <a:solidFill>
                <a:schemeClr val="bg1"/>
              </a:solidFill>
              <a:latin typeface="+mn-lt"/>
            </a:endParaRPr>
          </a:p>
          <a:p>
            <a:r>
              <a:rPr lang="da-DK" sz="3600" b="1" dirty="0" smtClean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da-DK" sz="3600" b="1" dirty="0" smtClean="0">
                <a:solidFill>
                  <a:schemeClr val="bg1"/>
                </a:solidFill>
                <a:latin typeface="+mn-lt"/>
              </a:rPr>
              <a:t> 2007 2015</a:t>
            </a:r>
          </a:p>
          <a:p>
            <a:endParaRPr lang="da-DK" sz="3600" b="1" dirty="0">
              <a:solidFill>
                <a:schemeClr val="bg1"/>
              </a:solidFill>
              <a:latin typeface="+mn-lt"/>
            </a:endParaRPr>
          </a:p>
          <a:p>
            <a:r>
              <a:rPr lang="da-DK" sz="3600" b="1" dirty="0" smtClean="0">
                <a:solidFill>
                  <a:schemeClr val="bg1"/>
                </a:solidFill>
                <a:latin typeface="+mn-lt"/>
              </a:rPr>
              <a:t>God sikkerhed og arbejdsmiljø</a:t>
            </a:r>
          </a:p>
        </p:txBody>
      </p:sp>
      <p:pic>
        <p:nvPicPr>
          <p:cNvPr id="1026" name="Picture 2" descr="http://www.coldcutsystems.se/$-1/thumb/200x0/250x279-coldcut-cobra-s-x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" y="202031"/>
            <a:ext cx="1042623" cy="11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7" y="1196752"/>
            <a:ext cx="76808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247964" cy="283197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5436096" cy="362406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" y="4170395"/>
            <a:ext cx="4067944" cy="2711963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5066301" y="5526376"/>
            <a:ext cx="386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 700 til 50 grader </a:t>
            </a: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 40 sekunder 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4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2015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" y="1268758"/>
            <a:ext cx="8383862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2015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" y="1268760"/>
            <a:ext cx="3726160" cy="558924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22" y="1268760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2015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901"/>
            <a:ext cx="3816424" cy="57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5" descr="F:\Cobra\Stabelsvej\DC_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97" y="1356253"/>
            <a:ext cx="7084142" cy="53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5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4" descr="F:\Cobra\Stabelsvej\DC_0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7" y="1316260"/>
            <a:ext cx="7282688" cy="54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 descr="F:\Cobra\Tandlæge Spentrup\fot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1" y="1328135"/>
            <a:ext cx="7254240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1904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23176"/>
            <a:ext cx="7362004" cy="5521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 descr="F:\Cobra\Tandlæge Spentrup\IR_0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09" y="134001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7" y="1326619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6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9" y="1335809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3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76" y="2735194"/>
            <a:ext cx="5040560" cy="3920435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467544" y="141277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 smtClean="0">
                <a:latin typeface="+mn-lt"/>
              </a:rPr>
              <a:t>Alarm: Kl. 14.31    Brand i værksted</a:t>
            </a:r>
          </a:p>
          <a:p>
            <a:endParaRPr lang="da-DK" sz="1800" b="1" dirty="0" smtClean="0">
              <a:latin typeface="+mn-lt"/>
            </a:endParaRPr>
          </a:p>
          <a:p>
            <a:r>
              <a:rPr lang="da-DK" sz="1800" b="1" dirty="0">
                <a:latin typeface="+mn-lt"/>
              </a:rPr>
              <a:t>S</a:t>
            </a:r>
            <a:r>
              <a:rPr lang="da-DK" sz="1800" b="1" dirty="0" smtClean="0">
                <a:latin typeface="+mn-lt"/>
              </a:rPr>
              <a:t>ort røg fra værkstedet – Ingen personer i bygningerne – Heste fjernet fra stald </a:t>
            </a:r>
            <a:endParaRPr lang="da-DK" sz="1800" b="1" dirty="0">
              <a:latin typeface="+mn-lt"/>
            </a:endParaRPr>
          </a:p>
        </p:txBody>
      </p:sp>
      <p:sp>
        <p:nvSpPr>
          <p:cNvPr id="5" name="Højrepil 4"/>
          <p:cNvSpPr/>
          <p:nvPr/>
        </p:nvSpPr>
        <p:spPr bwMode="auto">
          <a:xfrm rot="16976803">
            <a:off x="6247503" y="4363968"/>
            <a:ext cx="648072" cy="26009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743282" y="431416"/>
            <a:ext cx="6248896" cy="558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da-DK" kern="0" dirty="0" smtClean="0"/>
              <a:t>                  Indsatser</a:t>
            </a:r>
            <a:endParaRPr lang="da-DK" kern="0" dirty="0"/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73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/>
          <a:stretch/>
        </p:blipFill>
        <p:spPr bwMode="auto">
          <a:xfrm>
            <a:off x="1369103" y="1340768"/>
            <a:ext cx="667512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2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714480" y="1250611"/>
            <a:ext cx="571504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10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24987" cy="406874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1954" y="2997633"/>
            <a:ext cx="5131380" cy="384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3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36497"/>
            <a:ext cx="7362004" cy="55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68760"/>
            <a:ext cx="7452319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9" y="1268760"/>
            <a:ext cx="4191929" cy="558923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98" y="2132856"/>
            <a:ext cx="4845074" cy="36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1930 - 1973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7496"/>
            <a:ext cx="754833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Indsatser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0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910" y="6299200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Spørgsmål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26" y="2947044"/>
            <a:ext cx="5194072" cy="3462715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2570015" y="1365426"/>
            <a:ext cx="4132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2007 Få Cobra i DK</a:t>
            </a: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ca. 15 Cobra i DK</a:t>
            </a: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mere på vej</a:t>
            </a: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???????????????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3257752" y="406661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Cobra i DK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2007 Cobra i 2 måneder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88926"/>
            <a:ext cx="7407670" cy="55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2007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36496"/>
            <a:ext cx="7362004" cy="55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20723"/>
            <a:ext cx="5249702" cy="3937277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1062020" y="1269160"/>
            <a:ext cx="67970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Cobra monteres på gl. </a:t>
            </a:r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asp.</a:t>
            </a: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Første opbygning på asp.</a:t>
            </a:r>
            <a:endParaRPr lang="da-DK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Uddannelse, Uddannelse, Uddannelse.</a:t>
            </a:r>
            <a:endParaRPr lang="da-DK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Cobra Akademi Langvang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Rektangel 7"/>
          <p:cNvSpPr/>
          <p:nvPr/>
        </p:nvSpPr>
        <p:spPr bwMode="auto">
          <a:xfrm>
            <a:off x="0" y="-10886"/>
            <a:ext cx="9144000" cy="69124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ktangel 9"/>
          <p:cNvSpPr/>
          <p:nvPr/>
        </p:nvSpPr>
        <p:spPr bwMode="auto">
          <a:xfrm>
            <a:off x="5220072" y="3356992"/>
            <a:ext cx="3168352" cy="10801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Nedadbuet pil 18"/>
          <p:cNvSpPr/>
          <p:nvPr/>
        </p:nvSpPr>
        <p:spPr bwMode="auto">
          <a:xfrm>
            <a:off x="3851920" y="2132856"/>
            <a:ext cx="648072" cy="288032"/>
          </a:xfrm>
          <a:prstGeom prst="curved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Nedadbuet pil 19"/>
          <p:cNvSpPr/>
          <p:nvPr/>
        </p:nvSpPr>
        <p:spPr bwMode="auto">
          <a:xfrm>
            <a:off x="4067944" y="1844824"/>
            <a:ext cx="1224136" cy="57606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Nedadbuet pil 20"/>
          <p:cNvSpPr/>
          <p:nvPr/>
        </p:nvSpPr>
        <p:spPr bwMode="auto">
          <a:xfrm>
            <a:off x="3779912" y="980728"/>
            <a:ext cx="1656184" cy="432048"/>
          </a:xfrm>
          <a:prstGeom prst="curved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Krans 23"/>
          <p:cNvSpPr/>
          <p:nvPr/>
        </p:nvSpPr>
        <p:spPr bwMode="auto">
          <a:xfrm>
            <a:off x="2375756" y="2285772"/>
            <a:ext cx="4392488" cy="4104456"/>
          </a:xfrm>
          <a:prstGeom prst="donut">
            <a:avLst>
              <a:gd name="adj" fmla="val 6040"/>
            </a:avLst>
          </a:prstGeom>
          <a:solidFill>
            <a:srgbClr val="FFC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8" name="Gruppe 17"/>
          <p:cNvGrpSpPr/>
          <p:nvPr/>
        </p:nvGrpSpPr>
        <p:grpSpPr>
          <a:xfrm>
            <a:off x="1430942" y="1988840"/>
            <a:ext cx="6309130" cy="4869160"/>
            <a:chOff x="1430942" y="1988840"/>
            <a:chExt cx="6309130" cy="4869160"/>
          </a:xfrm>
        </p:grpSpPr>
        <p:pic>
          <p:nvPicPr>
            <p:cNvPr id="14" name="Billede 13" descr="380700_298722043538018_1299044418_n.jpg"/>
            <p:cNvPicPr preferRelativeResize="0">
              <a:picLocks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5220072" y="1988840"/>
              <a:ext cx="2520000" cy="252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Billede 15" descr="SAM_1394.JP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430942" y="2006418"/>
              <a:ext cx="2520000" cy="252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04" name="Picture 4" descr="1403-4_t2.jp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058" y="4338000"/>
              <a:ext cx="2520000" cy="252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5" name="Tekstboks 24"/>
          <p:cNvSpPr txBox="1"/>
          <p:nvPr/>
        </p:nvSpPr>
        <p:spPr>
          <a:xfrm>
            <a:off x="140875" y="13135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Brandslukningsteknik- &amp; taktik</a:t>
            </a:r>
            <a:endParaRPr lang="da-DK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6390594" y="121362"/>
            <a:ext cx="2571750" cy="836676"/>
            <a:chOff x="3789" y="211"/>
            <a:chExt cx="1125" cy="366"/>
          </a:xfrm>
        </p:grpSpPr>
        <p:sp>
          <p:nvSpPr>
            <p:cNvPr id="17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2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23" name="Picture 8" descr="~AUT000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falck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2" descr="http://www.coldcutsystems.se/$-1/thumb/200x0/250x279-coldcut-cobra-s-xl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5" y="151050"/>
            <a:ext cx="1042623" cy="11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2976"/>
            <a:ext cx="4860032" cy="364502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34" y="1268760"/>
            <a:ext cx="5825766" cy="43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306022"/>
            <a:ext cx="6248896" cy="558800"/>
          </a:xfrm>
        </p:spPr>
        <p:txBody>
          <a:bodyPr/>
          <a:lstStyle/>
          <a:p>
            <a:r>
              <a:rPr lang="da-DK" dirty="0" smtClean="0"/>
              <a:t>                         2012</a:t>
            </a:r>
            <a:endParaRPr lang="da-DK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248722" y="228300"/>
            <a:ext cx="2571750" cy="836676"/>
            <a:chOff x="3789" y="211"/>
            <a:chExt cx="1125" cy="366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4264" y="211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auto">
            <a:xfrm>
              <a:off x="4276" y="573"/>
              <a:ext cx="63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pic>
          <p:nvPicPr>
            <p:cNvPr id="11" name="Picture 8" descr="~AUT000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59"/>
              <a:ext cx="63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alck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" y="211"/>
              <a:ext cx="3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1196752"/>
            <a:ext cx="4187957" cy="314096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33564"/>
            <a:ext cx="4572000" cy="3429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69" y="1190412"/>
            <a:ext cx="4681310" cy="35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lck">
  <a:themeElements>
    <a:clrScheme name="Kontor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tem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Kontor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Falck</Template>
  <TotalTime>7183</TotalTime>
  <Words>151</Words>
  <Application>Microsoft Office PowerPoint</Application>
  <PresentationFormat>Skærmshow (4:3)</PresentationFormat>
  <Paragraphs>49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31</vt:i4>
      </vt:variant>
    </vt:vector>
  </HeadingPairs>
  <TitlesOfParts>
    <vt:vector size="32" baseType="lpstr">
      <vt:lpstr>Falck</vt:lpstr>
      <vt:lpstr>PowerPoint-præsentation</vt:lpstr>
      <vt:lpstr>                         1904</vt:lpstr>
      <vt:lpstr>                  1930 - 1973</vt:lpstr>
      <vt:lpstr>   2007 Cobra i 2 måneder</vt:lpstr>
      <vt:lpstr>                         2007</vt:lpstr>
      <vt:lpstr>                         2012</vt:lpstr>
      <vt:lpstr>PowerPoint-præsentation</vt:lpstr>
      <vt:lpstr>                         2012</vt:lpstr>
      <vt:lpstr>                         2012</vt:lpstr>
      <vt:lpstr>                         2012</vt:lpstr>
      <vt:lpstr>                         2012</vt:lpstr>
      <vt:lpstr>                         2012</vt:lpstr>
      <vt:lpstr>                         2012</vt:lpstr>
      <vt:lpstr>                         2015</vt:lpstr>
      <vt:lpstr>                         2015</vt:lpstr>
      <vt:lpstr>                         2015</vt:lpstr>
      <vt:lpstr>                    Indsatser</vt:lpstr>
      <vt:lpstr>                    Indsatser</vt:lpstr>
      <vt:lpstr>                    Indsatser</vt:lpstr>
      <vt:lpstr>                    Indsatser</vt:lpstr>
      <vt:lpstr>                    Indsatser</vt:lpstr>
      <vt:lpstr>                    Indsatser</vt:lpstr>
      <vt:lpstr>PowerPoint-præsentation</vt:lpstr>
      <vt:lpstr>                    Indsatser</vt:lpstr>
      <vt:lpstr>                    Indsatser</vt:lpstr>
      <vt:lpstr>                    Indsatser</vt:lpstr>
      <vt:lpstr>                    Indsatser</vt:lpstr>
      <vt:lpstr>                    Indsatser</vt:lpstr>
      <vt:lpstr>                    Indsatser</vt:lpstr>
      <vt:lpstr>                    Indsatser</vt:lpstr>
      <vt:lpstr>                  Spørgsmål</vt:lpstr>
    </vt:vector>
  </TitlesOfParts>
  <Company>Falcks Uddannelsescenter Langvang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 21</dc:title>
  <dc:creator>Henrik Pedersen</dc:creator>
  <cp:lastModifiedBy>Bjarne Jørgensen</cp:lastModifiedBy>
  <cp:revision>244</cp:revision>
  <dcterms:created xsi:type="dcterms:W3CDTF">2000-04-06T06:22:15Z</dcterms:created>
  <dcterms:modified xsi:type="dcterms:W3CDTF">2015-09-22T04:17:18Z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2079433632</vt:i4>
  </property>
  <property fmtid="{D5CDD505-2E9C-101B-9397-08002B2CF9AE}" pid="3" name="_NewReviewCycle">
    <vt:lpwstr/>
  </property>
  <property fmtid="{D5CDD505-2E9C-101B-9397-08002B2CF9AE}" pid="4" name="_EmailSubject">
    <vt:lpwstr/>
  </property>
  <property fmtid="{D5CDD505-2E9C-101B-9397-08002B2CF9AE}" pid="5" name="_AuthorEmail">
    <vt:lpwstr>kjeld.jensen@3f.dk</vt:lpwstr>
  </property>
  <property fmtid="{D5CDD505-2E9C-101B-9397-08002B2CF9AE}" pid="6" name="_AuthorEmailDisplayName">
    <vt:lpwstr>Kjeld H. Jensen, Transportgruppen</vt:lpwstr>
  </property>
</Properties>
</file>