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 id="2147483693" r:id="rId2"/>
    <p:sldMasterId id="2147483952" r:id="rId3"/>
    <p:sldMasterId id="2147483707" r:id="rId4"/>
    <p:sldMasterId id="2147483721" r:id="rId5"/>
    <p:sldMasterId id="2147483735" r:id="rId6"/>
    <p:sldMasterId id="2147483749" r:id="rId7"/>
    <p:sldMasterId id="2147483763" r:id="rId8"/>
  </p:sldMasterIdLst>
  <p:notesMasterIdLst>
    <p:notesMasterId r:id="rId44"/>
  </p:notesMasterIdLst>
  <p:sldIdLst>
    <p:sldId id="265" r:id="rId9"/>
    <p:sldId id="313" r:id="rId10"/>
    <p:sldId id="314" r:id="rId11"/>
    <p:sldId id="315" r:id="rId12"/>
    <p:sldId id="316" r:id="rId13"/>
    <p:sldId id="317" r:id="rId14"/>
    <p:sldId id="343" r:id="rId15"/>
    <p:sldId id="318" r:id="rId16"/>
    <p:sldId id="319" r:id="rId17"/>
    <p:sldId id="344" r:id="rId18"/>
    <p:sldId id="320" r:id="rId19"/>
    <p:sldId id="321" r:id="rId20"/>
    <p:sldId id="345" r:id="rId21"/>
    <p:sldId id="322" r:id="rId22"/>
    <p:sldId id="342" r:id="rId23"/>
    <p:sldId id="323" r:id="rId24"/>
    <p:sldId id="325" r:id="rId25"/>
    <p:sldId id="324" r:id="rId26"/>
    <p:sldId id="327" r:id="rId27"/>
    <p:sldId id="328" r:id="rId28"/>
    <p:sldId id="329" r:id="rId29"/>
    <p:sldId id="326"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6" r:id="rId43"/>
  </p:sldIdLst>
  <p:sldSz cx="9144000" cy="6858000" type="screen4x3"/>
  <p:notesSz cx="6797675" cy="9926638"/>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pos="476" userDrawn="1">
          <p15:clr>
            <a:srgbClr val="A4A3A4"/>
          </p15:clr>
        </p15:guide>
        <p15:guide id="2" pos="5057" userDrawn="1">
          <p15:clr>
            <a:srgbClr val="A4A3A4"/>
          </p15:clr>
        </p15:guide>
        <p15:guide id="3" orient="horz" pos="2160">
          <p15:clr>
            <a:srgbClr val="A4A3A4"/>
          </p15:clr>
        </p15:guide>
        <p15:guide id="4" orient="horz" pos="315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8D62"/>
    <a:srgbClr val="FF6600"/>
    <a:srgbClr val="DA4A10"/>
    <a:srgbClr val="E1A309"/>
    <a:srgbClr val="009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448097-1831-493E-BF92-5677E9B6C5F0}" v="82" dt="2022-04-26T07:02:05.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llemlayout 3 - Markerin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Mørkt layout 1 - Marker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Mørkt layout 2 - Markering 5/Markerin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yst layout 3 - Markerin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ema til typografi 1 - Markerin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ema til typografi 2 - Markering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yst layout 1 - Markerin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llemlayout 1 - Marker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yst layou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12" autoAdjust="0"/>
    <p:restoredTop sz="95923" autoAdjust="0"/>
  </p:normalViewPr>
  <p:slideViewPr>
    <p:cSldViewPr>
      <p:cViewPr varScale="1">
        <p:scale>
          <a:sx n="112" d="100"/>
          <a:sy n="112" d="100"/>
        </p:scale>
        <p:origin x="3102" y="96"/>
      </p:cViewPr>
      <p:guideLst>
        <p:guide pos="476"/>
        <p:guide pos="5057"/>
        <p:guide orient="horz" pos="2160"/>
        <p:guide orient="horz" pos="3158"/>
      </p:guideLst>
    </p:cSldViewPr>
  </p:slideViewPr>
  <p:outlineViewPr>
    <p:cViewPr>
      <p:scale>
        <a:sx n="33" d="100"/>
        <a:sy n="33" d="100"/>
      </p:scale>
      <p:origin x="0" y="-3180"/>
    </p:cViewPr>
  </p:outlineViewPr>
  <p:notesTextViewPr>
    <p:cViewPr>
      <p:scale>
        <a:sx n="3" d="2"/>
        <a:sy n="3" d="2"/>
      </p:scale>
      <p:origin x="0" y="0"/>
    </p:cViewPr>
  </p:notesTextViewPr>
  <p:sorterViewPr>
    <p:cViewPr varScale="1">
      <p:scale>
        <a:sx n="100" d="100"/>
        <a:sy n="100" d="100"/>
      </p:scale>
      <p:origin x="0" y="-7602"/>
    </p:cViewPr>
  </p:sorterViewPr>
  <p:notesViewPr>
    <p:cSldViewPr>
      <p:cViewPr varScale="1">
        <p:scale>
          <a:sx n="77" d="100"/>
          <a:sy n="77" d="100"/>
        </p:scale>
        <p:origin x="4002"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per Ellegård" userId="e0f6e1fc-26f8-44a8-9323-4f7b3d7026d8" providerId="ADAL" clId="{89448097-1831-493E-BF92-5677E9B6C5F0}"/>
    <pc:docChg chg="undo custSel addSld delSld modSld sldOrd modMainMaster">
      <pc:chgData name="Jesper Ellegård" userId="e0f6e1fc-26f8-44a8-9323-4f7b3d7026d8" providerId="ADAL" clId="{89448097-1831-493E-BF92-5677E9B6C5F0}" dt="2022-04-19T06:53:23.795" v="3328" actId="1076"/>
      <pc:docMkLst>
        <pc:docMk/>
      </pc:docMkLst>
      <pc:sldChg chg="addSp delSp modSp mod">
        <pc:chgData name="Jesper Ellegård" userId="e0f6e1fc-26f8-44a8-9323-4f7b3d7026d8" providerId="ADAL" clId="{89448097-1831-493E-BF92-5677E9B6C5F0}" dt="2022-04-11T13:07:57.755" v="348" actId="1076"/>
        <pc:sldMkLst>
          <pc:docMk/>
          <pc:sldMk cId="2622983156" sldId="265"/>
        </pc:sldMkLst>
        <pc:spChg chg="mod">
          <ac:chgData name="Jesper Ellegård" userId="e0f6e1fc-26f8-44a8-9323-4f7b3d7026d8" providerId="ADAL" clId="{89448097-1831-493E-BF92-5677E9B6C5F0}" dt="2022-04-11T13:07:36.275" v="346" actId="1036"/>
          <ac:spMkLst>
            <pc:docMk/>
            <pc:sldMk cId="2622983156" sldId="265"/>
            <ac:spMk id="2" creationId="{00000000-0000-0000-0000-000000000000}"/>
          </ac:spMkLst>
        </pc:spChg>
        <pc:spChg chg="del">
          <ac:chgData name="Jesper Ellegård" userId="e0f6e1fc-26f8-44a8-9323-4f7b3d7026d8" providerId="ADAL" clId="{89448097-1831-493E-BF92-5677E9B6C5F0}" dt="2022-04-11T10:38:48.706" v="44" actId="478"/>
          <ac:spMkLst>
            <pc:docMk/>
            <pc:sldMk cId="2622983156" sldId="265"/>
            <ac:spMk id="3" creationId="{00000000-0000-0000-0000-000000000000}"/>
          </ac:spMkLst>
        </pc:spChg>
        <pc:spChg chg="add mod">
          <ac:chgData name="Jesper Ellegård" userId="e0f6e1fc-26f8-44a8-9323-4f7b3d7026d8" providerId="ADAL" clId="{89448097-1831-493E-BF92-5677E9B6C5F0}" dt="2022-04-11T13:07:36.275" v="346" actId="1036"/>
          <ac:spMkLst>
            <pc:docMk/>
            <pc:sldMk cId="2622983156" sldId="265"/>
            <ac:spMk id="4" creationId="{CB665A1E-055D-42A3-B867-5C0585F6BE4B}"/>
          </ac:spMkLst>
        </pc:spChg>
        <pc:picChg chg="add mod">
          <ac:chgData name="Jesper Ellegård" userId="e0f6e1fc-26f8-44a8-9323-4f7b3d7026d8" providerId="ADAL" clId="{89448097-1831-493E-BF92-5677E9B6C5F0}" dt="2022-04-11T13:07:57.755" v="348" actId="1076"/>
          <ac:picMkLst>
            <pc:docMk/>
            <pc:sldMk cId="2622983156" sldId="265"/>
            <ac:picMk id="6" creationId="{A4A30398-448A-4FCF-B55D-6A311323986B}"/>
          </ac:picMkLst>
        </pc:picChg>
      </pc:sldChg>
      <pc:sldChg chg="del">
        <pc:chgData name="Jesper Ellegård" userId="e0f6e1fc-26f8-44a8-9323-4f7b3d7026d8" providerId="ADAL" clId="{89448097-1831-493E-BF92-5677E9B6C5F0}" dt="2022-04-11T13:24:03.647" v="479" actId="47"/>
        <pc:sldMkLst>
          <pc:docMk/>
          <pc:sldMk cId="1904877610" sldId="274"/>
        </pc:sldMkLst>
      </pc:sldChg>
      <pc:sldChg chg="del">
        <pc:chgData name="Jesper Ellegård" userId="e0f6e1fc-26f8-44a8-9323-4f7b3d7026d8" providerId="ADAL" clId="{89448097-1831-493E-BF92-5677E9B6C5F0}" dt="2022-04-11T13:24:03.647" v="479" actId="47"/>
        <pc:sldMkLst>
          <pc:docMk/>
          <pc:sldMk cId="3881990175" sldId="275"/>
        </pc:sldMkLst>
      </pc:sldChg>
      <pc:sldChg chg="del">
        <pc:chgData name="Jesper Ellegård" userId="e0f6e1fc-26f8-44a8-9323-4f7b3d7026d8" providerId="ADAL" clId="{89448097-1831-493E-BF92-5677E9B6C5F0}" dt="2022-04-11T13:24:03.647" v="479" actId="47"/>
        <pc:sldMkLst>
          <pc:docMk/>
          <pc:sldMk cId="3279000783" sldId="278"/>
        </pc:sldMkLst>
      </pc:sldChg>
      <pc:sldChg chg="del">
        <pc:chgData name="Jesper Ellegård" userId="e0f6e1fc-26f8-44a8-9323-4f7b3d7026d8" providerId="ADAL" clId="{89448097-1831-493E-BF92-5677E9B6C5F0}" dt="2022-04-11T13:24:03.647" v="479" actId="47"/>
        <pc:sldMkLst>
          <pc:docMk/>
          <pc:sldMk cId="2523293737" sldId="280"/>
        </pc:sldMkLst>
      </pc:sldChg>
      <pc:sldChg chg="del">
        <pc:chgData name="Jesper Ellegård" userId="e0f6e1fc-26f8-44a8-9323-4f7b3d7026d8" providerId="ADAL" clId="{89448097-1831-493E-BF92-5677E9B6C5F0}" dt="2022-04-11T13:24:03.647" v="479" actId="47"/>
        <pc:sldMkLst>
          <pc:docMk/>
          <pc:sldMk cId="2451624857" sldId="281"/>
        </pc:sldMkLst>
      </pc:sldChg>
      <pc:sldChg chg="del">
        <pc:chgData name="Jesper Ellegård" userId="e0f6e1fc-26f8-44a8-9323-4f7b3d7026d8" providerId="ADAL" clId="{89448097-1831-493E-BF92-5677E9B6C5F0}" dt="2022-04-13T11:10:26.900" v="2988" actId="47"/>
        <pc:sldMkLst>
          <pc:docMk/>
          <pc:sldMk cId="833126259" sldId="282"/>
        </pc:sldMkLst>
      </pc:sldChg>
      <pc:sldChg chg="del">
        <pc:chgData name="Jesper Ellegård" userId="e0f6e1fc-26f8-44a8-9323-4f7b3d7026d8" providerId="ADAL" clId="{89448097-1831-493E-BF92-5677E9B6C5F0}" dt="2022-04-11T13:24:03.647" v="479" actId="47"/>
        <pc:sldMkLst>
          <pc:docMk/>
          <pc:sldMk cId="731714832" sldId="283"/>
        </pc:sldMkLst>
      </pc:sldChg>
      <pc:sldChg chg="del">
        <pc:chgData name="Jesper Ellegård" userId="e0f6e1fc-26f8-44a8-9323-4f7b3d7026d8" providerId="ADAL" clId="{89448097-1831-493E-BF92-5677E9B6C5F0}" dt="2022-04-11T13:24:12.818" v="480" actId="47"/>
        <pc:sldMkLst>
          <pc:docMk/>
          <pc:sldMk cId="3448878117" sldId="284"/>
        </pc:sldMkLst>
      </pc:sldChg>
      <pc:sldChg chg="del">
        <pc:chgData name="Jesper Ellegård" userId="e0f6e1fc-26f8-44a8-9323-4f7b3d7026d8" providerId="ADAL" clId="{89448097-1831-493E-BF92-5677E9B6C5F0}" dt="2022-04-11T13:24:12.818" v="480" actId="47"/>
        <pc:sldMkLst>
          <pc:docMk/>
          <pc:sldMk cId="3729044554" sldId="286"/>
        </pc:sldMkLst>
      </pc:sldChg>
      <pc:sldChg chg="del">
        <pc:chgData name="Jesper Ellegård" userId="e0f6e1fc-26f8-44a8-9323-4f7b3d7026d8" providerId="ADAL" clId="{89448097-1831-493E-BF92-5677E9B6C5F0}" dt="2022-04-11T13:24:12.818" v="480" actId="47"/>
        <pc:sldMkLst>
          <pc:docMk/>
          <pc:sldMk cId="1706771370" sldId="287"/>
        </pc:sldMkLst>
      </pc:sldChg>
      <pc:sldChg chg="del">
        <pc:chgData name="Jesper Ellegård" userId="e0f6e1fc-26f8-44a8-9323-4f7b3d7026d8" providerId="ADAL" clId="{89448097-1831-493E-BF92-5677E9B6C5F0}" dt="2022-04-11T13:24:12.818" v="480" actId="47"/>
        <pc:sldMkLst>
          <pc:docMk/>
          <pc:sldMk cId="3657016282" sldId="288"/>
        </pc:sldMkLst>
      </pc:sldChg>
      <pc:sldChg chg="del">
        <pc:chgData name="Jesper Ellegård" userId="e0f6e1fc-26f8-44a8-9323-4f7b3d7026d8" providerId="ADAL" clId="{89448097-1831-493E-BF92-5677E9B6C5F0}" dt="2022-04-11T13:24:12.818" v="480" actId="47"/>
        <pc:sldMkLst>
          <pc:docMk/>
          <pc:sldMk cId="1306131281" sldId="289"/>
        </pc:sldMkLst>
      </pc:sldChg>
      <pc:sldChg chg="del">
        <pc:chgData name="Jesper Ellegård" userId="e0f6e1fc-26f8-44a8-9323-4f7b3d7026d8" providerId="ADAL" clId="{89448097-1831-493E-BF92-5677E9B6C5F0}" dt="2022-04-11T13:24:12.818" v="480" actId="47"/>
        <pc:sldMkLst>
          <pc:docMk/>
          <pc:sldMk cId="2108744543" sldId="290"/>
        </pc:sldMkLst>
      </pc:sldChg>
      <pc:sldChg chg="del">
        <pc:chgData name="Jesper Ellegård" userId="e0f6e1fc-26f8-44a8-9323-4f7b3d7026d8" providerId="ADAL" clId="{89448097-1831-493E-BF92-5677E9B6C5F0}" dt="2022-04-11T13:24:17.329" v="481" actId="47"/>
        <pc:sldMkLst>
          <pc:docMk/>
          <pc:sldMk cId="2917549749" sldId="292"/>
        </pc:sldMkLst>
      </pc:sldChg>
      <pc:sldChg chg="del">
        <pc:chgData name="Jesper Ellegård" userId="e0f6e1fc-26f8-44a8-9323-4f7b3d7026d8" providerId="ADAL" clId="{89448097-1831-493E-BF92-5677E9B6C5F0}" dt="2022-04-11T13:24:17.329" v="481" actId="47"/>
        <pc:sldMkLst>
          <pc:docMk/>
          <pc:sldMk cId="3860779792" sldId="293"/>
        </pc:sldMkLst>
      </pc:sldChg>
      <pc:sldChg chg="del">
        <pc:chgData name="Jesper Ellegård" userId="e0f6e1fc-26f8-44a8-9323-4f7b3d7026d8" providerId="ADAL" clId="{89448097-1831-493E-BF92-5677E9B6C5F0}" dt="2022-04-11T13:24:17.329" v="481" actId="47"/>
        <pc:sldMkLst>
          <pc:docMk/>
          <pc:sldMk cId="1690819915" sldId="294"/>
        </pc:sldMkLst>
      </pc:sldChg>
      <pc:sldChg chg="del">
        <pc:chgData name="Jesper Ellegård" userId="e0f6e1fc-26f8-44a8-9323-4f7b3d7026d8" providerId="ADAL" clId="{89448097-1831-493E-BF92-5677E9B6C5F0}" dt="2022-04-11T13:24:17.329" v="481" actId="47"/>
        <pc:sldMkLst>
          <pc:docMk/>
          <pc:sldMk cId="3474459068" sldId="295"/>
        </pc:sldMkLst>
      </pc:sldChg>
      <pc:sldChg chg="del">
        <pc:chgData name="Jesper Ellegård" userId="e0f6e1fc-26f8-44a8-9323-4f7b3d7026d8" providerId="ADAL" clId="{89448097-1831-493E-BF92-5677E9B6C5F0}" dt="2022-04-11T13:24:17.329" v="481" actId="47"/>
        <pc:sldMkLst>
          <pc:docMk/>
          <pc:sldMk cId="1063067331" sldId="296"/>
        </pc:sldMkLst>
      </pc:sldChg>
      <pc:sldChg chg="del">
        <pc:chgData name="Jesper Ellegård" userId="e0f6e1fc-26f8-44a8-9323-4f7b3d7026d8" providerId="ADAL" clId="{89448097-1831-493E-BF92-5677E9B6C5F0}" dt="2022-04-11T13:24:24.455" v="483" actId="47"/>
        <pc:sldMkLst>
          <pc:docMk/>
          <pc:sldMk cId="1143730796" sldId="297"/>
        </pc:sldMkLst>
      </pc:sldChg>
      <pc:sldChg chg="del">
        <pc:chgData name="Jesper Ellegård" userId="e0f6e1fc-26f8-44a8-9323-4f7b3d7026d8" providerId="ADAL" clId="{89448097-1831-493E-BF92-5677E9B6C5F0}" dt="2022-04-11T13:24:17.329" v="481" actId="47"/>
        <pc:sldMkLst>
          <pc:docMk/>
          <pc:sldMk cId="3964882437" sldId="298"/>
        </pc:sldMkLst>
      </pc:sldChg>
      <pc:sldChg chg="del">
        <pc:chgData name="Jesper Ellegård" userId="e0f6e1fc-26f8-44a8-9323-4f7b3d7026d8" providerId="ADAL" clId="{89448097-1831-493E-BF92-5677E9B6C5F0}" dt="2022-04-11T13:24:20.797" v="482" actId="2696"/>
        <pc:sldMkLst>
          <pc:docMk/>
          <pc:sldMk cId="785042067" sldId="299"/>
        </pc:sldMkLst>
      </pc:sldChg>
      <pc:sldChg chg="del">
        <pc:chgData name="Jesper Ellegård" userId="e0f6e1fc-26f8-44a8-9323-4f7b3d7026d8" providerId="ADAL" clId="{89448097-1831-493E-BF92-5677E9B6C5F0}" dt="2022-04-11T13:24:24.455" v="483" actId="47"/>
        <pc:sldMkLst>
          <pc:docMk/>
          <pc:sldMk cId="78948596" sldId="300"/>
        </pc:sldMkLst>
      </pc:sldChg>
      <pc:sldChg chg="del">
        <pc:chgData name="Jesper Ellegård" userId="e0f6e1fc-26f8-44a8-9323-4f7b3d7026d8" providerId="ADAL" clId="{89448097-1831-493E-BF92-5677E9B6C5F0}" dt="2022-04-11T13:24:24.455" v="483" actId="47"/>
        <pc:sldMkLst>
          <pc:docMk/>
          <pc:sldMk cId="429579811" sldId="301"/>
        </pc:sldMkLst>
      </pc:sldChg>
      <pc:sldChg chg="del">
        <pc:chgData name="Jesper Ellegård" userId="e0f6e1fc-26f8-44a8-9323-4f7b3d7026d8" providerId="ADAL" clId="{89448097-1831-493E-BF92-5677E9B6C5F0}" dt="2022-04-11T13:24:24.455" v="483" actId="47"/>
        <pc:sldMkLst>
          <pc:docMk/>
          <pc:sldMk cId="2872701416" sldId="302"/>
        </pc:sldMkLst>
      </pc:sldChg>
      <pc:sldChg chg="del">
        <pc:chgData name="Jesper Ellegård" userId="e0f6e1fc-26f8-44a8-9323-4f7b3d7026d8" providerId="ADAL" clId="{89448097-1831-493E-BF92-5677E9B6C5F0}" dt="2022-04-11T13:24:29.663" v="484" actId="47"/>
        <pc:sldMkLst>
          <pc:docMk/>
          <pc:sldMk cId="2948047259" sldId="303"/>
        </pc:sldMkLst>
      </pc:sldChg>
      <pc:sldChg chg="del">
        <pc:chgData name="Jesper Ellegård" userId="e0f6e1fc-26f8-44a8-9323-4f7b3d7026d8" providerId="ADAL" clId="{89448097-1831-493E-BF92-5677E9B6C5F0}" dt="2022-04-11T13:24:29.663" v="484" actId="47"/>
        <pc:sldMkLst>
          <pc:docMk/>
          <pc:sldMk cId="1285598039" sldId="304"/>
        </pc:sldMkLst>
      </pc:sldChg>
      <pc:sldChg chg="del">
        <pc:chgData name="Jesper Ellegård" userId="e0f6e1fc-26f8-44a8-9323-4f7b3d7026d8" providerId="ADAL" clId="{89448097-1831-493E-BF92-5677E9B6C5F0}" dt="2022-04-11T13:24:29.663" v="484" actId="47"/>
        <pc:sldMkLst>
          <pc:docMk/>
          <pc:sldMk cId="3028383734" sldId="305"/>
        </pc:sldMkLst>
      </pc:sldChg>
      <pc:sldChg chg="del">
        <pc:chgData name="Jesper Ellegård" userId="e0f6e1fc-26f8-44a8-9323-4f7b3d7026d8" providerId="ADAL" clId="{89448097-1831-493E-BF92-5677E9B6C5F0}" dt="2022-04-11T13:24:29.663" v="484" actId="47"/>
        <pc:sldMkLst>
          <pc:docMk/>
          <pc:sldMk cId="802631248" sldId="306"/>
        </pc:sldMkLst>
      </pc:sldChg>
      <pc:sldChg chg="del">
        <pc:chgData name="Jesper Ellegård" userId="e0f6e1fc-26f8-44a8-9323-4f7b3d7026d8" providerId="ADAL" clId="{89448097-1831-493E-BF92-5677E9B6C5F0}" dt="2022-04-11T13:24:29.663" v="484" actId="47"/>
        <pc:sldMkLst>
          <pc:docMk/>
          <pc:sldMk cId="2947547018" sldId="307"/>
        </pc:sldMkLst>
      </pc:sldChg>
      <pc:sldChg chg="del">
        <pc:chgData name="Jesper Ellegård" userId="e0f6e1fc-26f8-44a8-9323-4f7b3d7026d8" providerId="ADAL" clId="{89448097-1831-493E-BF92-5677E9B6C5F0}" dt="2022-04-11T13:24:29.663" v="484" actId="47"/>
        <pc:sldMkLst>
          <pc:docMk/>
          <pc:sldMk cId="2492633681" sldId="308"/>
        </pc:sldMkLst>
      </pc:sldChg>
      <pc:sldChg chg="del">
        <pc:chgData name="Jesper Ellegård" userId="e0f6e1fc-26f8-44a8-9323-4f7b3d7026d8" providerId="ADAL" clId="{89448097-1831-493E-BF92-5677E9B6C5F0}" dt="2022-04-11T13:24:29.663" v="484" actId="47"/>
        <pc:sldMkLst>
          <pc:docMk/>
          <pc:sldMk cId="1928968095" sldId="309"/>
        </pc:sldMkLst>
      </pc:sldChg>
      <pc:sldChg chg="del">
        <pc:chgData name="Jesper Ellegård" userId="e0f6e1fc-26f8-44a8-9323-4f7b3d7026d8" providerId="ADAL" clId="{89448097-1831-493E-BF92-5677E9B6C5F0}" dt="2022-04-11T13:24:29.663" v="484" actId="47"/>
        <pc:sldMkLst>
          <pc:docMk/>
          <pc:sldMk cId="2761538406" sldId="310"/>
        </pc:sldMkLst>
      </pc:sldChg>
      <pc:sldChg chg="del">
        <pc:chgData name="Jesper Ellegård" userId="e0f6e1fc-26f8-44a8-9323-4f7b3d7026d8" providerId="ADAL" clId="{89448097-1831-493E-BF92-5677E9B6C5F0}" dt="2022-04-11T13:24:29.663" v="484" actId="47"/>
        <pc:sldMkLst>
          <pc:docMk/>
          <pc:sldMk cId="3355975111" sldId="311"/>
        </pc:sldMkLst>
      </pc:sldChg>
      <pc:sldChg chg="del">
        <pc:chgData name="Jesper Ellegård" userId="e0f6e1fc-26f8-44a8-9323-4f7b3d7026d8" providerId="ADAL" clId="{89448097-1831-493E-BF92-5677E9B6C5F0}" dt="2022-04-11T13:24:12.818" v="480" actId="47"/>
        <pc:sldMkLst>
          <pc:docMk/>
          <pc:sldMk cId="1059498314" sldId="312"/>
        </pc:sldMkLst>
      </pc:sldChg>
      <pc:sldChg chg="addSp modSp new mod ord">
        <pc:chgData name="Jesper Ellegård" userId="e0f6e1fc-26f8-44a8-9323-4f7b3d7026d8" providerId="ADAL" clId="{89448097-1831-493E-BF92-5677E9B6C5F0}" dt="2022-04-11T13:30:11.779" v="556" actId="20577"/>
        <pc:sldMkLst>
          <pc:docMk/>
          <pc:sldMk cId="1143213462" sldId="313"/>
        </pc:sldMkLst>
        <pc:spChg chg="mod">
          <ac:chgData name="Jesper Ellegård" userId="e0f6e1fc-26f8-44a8-9323-4f7b3d7026d8" providerId="ADAL" clId="{89448097-1831-493E-BF92-5677E9B6C5F0}" dt="2022-04-11T13:13:37.425" v="386"/>
          <ac:spMkLst>
            <pc:docMk/>
            <pc:sldMk cId="1143213462" sldId="313"/>
            <ac:spMk id="2" creationId="{8366E8D9-A491-4597-9AE5-2413EAD334A7}"/>
          </ac:spMkLst>
        </pc:spChg>
        <pc:spChg chg="mod">
          <ac:chgData name="Jesper Ellegård" userId="e0f6e1fc-26f8-44a8-9323-4f7b3d7026d8" providerId="ADAL" clId="{89448097-1831-493E-BF92-5677E9B6C5F0}" dt="2022-04-11T13:29:53.900" v="554" actId="404"/>
          <ac:spMkLst>
            <pc:docMk/>
            <pc:sldMk cId="1143213462" sldId="313"/>
            <ac:spMk id="3" creationId="{05C2CD25-2B79-4256-B979-1B041FB4E52E}"/>
          </ac:spMkLst>
        </pc:spChg>
        <pc:spChg chg="mod">
          <ac:chgData name="Jesper Ellegård" userId="e0f6e1fc-26f8-44a8-9323-4f7b3d7026d8" providerId="ADAL" clId="{89448097-1831-493E-BF92-5677E9B6C5F0}" dt="2022-04-11T13:30:11.779" v="556" actId="20577"/>
          <ac:spMkLst>
            <pc:docMk/>
            <pc:sldMk cId="1143213462" sldId="313"/>
            <ac:spMk id="4" creationId="{9FE3DBFB-9C1F-498D-B094-BCE32A06F352}"/>
          </ac:spMkLst>
        </pc:spChg>
        <pc:picChg chg="add mod">
          <ac:chgData name="Jesper Ellegård" userId="e0f6e1fc-26f8-44a8-9323-4f7b3d7026d8" providerId="ADAL" clId="{89448097-1831-493E-BF92-5677E9B6C5F0}" dt="2022-04-11T13:17:27.903" v="407" actId="1035"/>
          <ac:picMkLst>
            <pc:docMk/>
            <pc:sldMk cId="1143213462" sldId="313"/>
            <ac:picMk id="6" creationId="{69E06E3C-C933-4AA3-A0C2-D079A7323080}"/>
          </ac:picMkLst>
        </pc:picChg>
      </pc:sldChg>
      <pc:sldChg chg="addSp delSp modSp new mod ord modClrScheme chgLayout">
        <pc:chgData name="Jesper Ellegård" userId="e0f6e1fc-26f8-44a8-9323-4f7b3d7026d8" providerId="ADAL" clId="{89448097-1831-493E-BF92-5677E9B6C5F0}" dt="2022-04-11T13:31:01.717" v="561" actId="20577"/>
        <pc:sldMkLst>
          <pc:docMk/>
          <pc:sldMk cId="3163379836" sldId="314"/>
        </pc:sldMkLst>
        <pc:spChg chg="mod ord">
          <ac:chgData name="Jesper Ellegård" userId="e0f6e1fc-26f8-44a8-9323-4f7b3d7026d8" providerId="ADAL" clId="{89448097-1831-493E-BF92-5677E9B6C5F0}" dt="2022-04-11T13:26:28.140" v="492" actId="700"/>
          <ac:spMkLst>
            <pc:docMk/>
            <pc:sldMk cId="3163379836" sldId="314"/>
            <ac:spMk id="2" creationId="{56029E50-57C2-456A-8A39-DF0C76279EBF}"/>
          </ac:spMkLst>
        </pc:spChg>
        <pc:spChg chg="del mod ord">
          <ac:chgData name="Jesper Ellegård" userId="e0f6e1fc-26f8-44a8-9323-4f7b3d7026d8" providerId="ADAL" clId="{89448097-1831-493E-BF92-5677E9B6C5F0}" dt="2022-04-11T13:26:28.140" v="492" actId="700"/>
          <ac:spMkLst>
            <pc:docMk/>
            <pc:sldMk cId="3163379836" sldId="314"/>
            <ac:spMk id="3" creationId="{3457DA85-C120-46FD-8AA3-8378D8D11304}"/>
          </ac:spMkLst>
        </pc:spChg>
        <pc:spChg chg="del mod ord">
          <ac:chgData name="Jesper Ellegård" userId="e0f6e1fc-26f8-44a8-9323-4f7b3d7026d8" providerId="ADAL" clId="{89448097-1831-493E-BF92-5677E9B6C5F0}" dt="2022-04-11T13:26:28.140" v="492" actId="700"/>
          <ac:spMkLst>
            <pc:docMk/>
            <pc:sldMk cId="3163379836" sldId="314"/>
            <ac:spMk id="4" creationId="{41F0D0FC-456F-4396-B0FC-78D7DCFF5E41}"/>
          </ac:spMkLst>
        </pc:spChg>
        <pc:spChg chg="add del">
          <ac:chgData name="Jesper Ellegård" userId="e0f6e1fc-26f8-44a8-9323-4f7b3d7026d8" providerId="ADAL" clId="{89448097-1831-493E-BF92-5677E9B6C5F0}" dt="2022-04-11T13:24:51.230" v="489" actId="22"/>
          <ac:spMkLst>
            <pc:docMk/>
            <pc:sldMk cId="3163379836" sldId="314"/>
            <ac:spMk id="6" creationId="{45B70014-D799-4259-87CA-3AC18A3E273B}"/>
          </ac:spMkLst>
        </pc:spChg>
        <pc:spChg chg="add mod ord">
          <ac:chgData name="Jesper Ellegård" userId="e0f6e1fc-26f8-44a8-9323-4f7b3d7026d8" providerId="ADAL" clId="{89448097-1831-493E-BF92-5677E9B6C5F0}" dt="2022-04-11T13:31:01.717" v="561" actId="20577"/>
          <ac:spMkLst>
            <pc:docMk/>
            <pc:sldMk cId="3163379836" sldId="314"/>
            <ac:spMk id="7" creationId="{DD927FA6-3A1B-4133-8EA0-1F8017A4DA53}"/>
          </ac:spMkLst>
        </pc:spChg>
        <pc:spChg chg="add mod ord">
          <ac:chgData name="Jesper Ellegård" userId="e0f6e1fc-26f8-44a8-9323-4f7b3d7026d8" providerId="ADAL" clId="{89448097-1831-493E-BF92-5677E9B6C5F0}" dt="2022-04-11T13:30:24.843" v="560" actId="404"/>
          <ac:spMkLst>
            <pc:docMk/>
            <pc:sldMk cId="3163379836" sldId="314"/>
            <ac:spMk id="8" creationId="{5667691C-44DD-4CA5-A1F2-5BD0135F7DEE}"/>
          </ac:spMkLst>
        </pc:spChg>
      </pc:sldChg>
      <pc:sldChg chg="addSp delSp modSp new mod modClrScheme chgLayout">
        <pc:chgData name="Jesper Ellegård" userId="e0f6e1fc-26f8-44a8-9323-4f7b3d7026d8" providerId="ADAL" clId="{89448097-1831-493E-BF92-5677E9B6C5F0}" dt="2022-04-13T11:29:37.016" v="3205" actId="14100"/>
        <pc:sldMkLst>
          <pc:docMk/>
          <pc:sldMk cId="3637793913" sldId="315"/>
        </pc:sldMkLst>
        <pc:spChg chg="del mod ord">
          <ac:chgData name="Jesper Ellegård" userId="e0f6e1fc-26f8-44a8-9323-4f7b3d7026d8" providerId="ADAL" clId="{89448097-1831-493E-BF92-5677E9B6C5F0}" dt="2022-04-11T13:31:42.459" v="563" actId="700"/>
          <ac:spMkLst>
            <pc:docMk/>
            <pc:sldMk cId="3637793913" sldId="315"/>
            <ac:spMk id="2" creationId="{834BC1CB-C83F-43B3-8875-042B783B328F}"/>
          </ac:spMkLst>
        </pc:spChg>
        <pc:spChg chg="del mod ord">
          <ac:chgData name="Jesper Ellegård" userId="e0f6e1fc-26f8-44a8-9323-4f7b3d7026d8" providerId="ADAL" clId="{89448097-1831-493E-BF92-5677E9B6C5F0}" dt="2022-04-11T13:31:42.459" v="563" actId="700"/>
          <ac:spMkLst>
            <pc:docMk/>
            <pc:sldMk cId="3637793913" sldId="315"/>
            <ac:spMk id="3" creationId="{632CDDE3-7BAA-4BA8-83F8-18E05001C89B}"/>
          </ac:spMkLst>
        </pc:spChg>
        <pc:spChg chg="add del mod">
          <ac:chgData name="Jesper Ellegård" userId="e0f6e1fc-26f8-44a8-9323-4f7b3d7026d8" providerId="ADAL" clId="{89448097-1831-493E-BF92-5677E9B6C5F0}" dt="2022-04-13T11:28:38.972" v="3199" actId="478"/>
          <ac:spMkLst>
            <pc:docMk/>
            <pc:sldMk cId="3637793913" sldId="315"/>
            <ac:spMk id="3" creationId="{E71BF293-F0A2-4A41-BF58-6E4BFFC05628}"/>
          </ac:spMkLst>
        </pc:spChg>
        <pc:spChg chg="del">
          <ac:chgData name="Jesper Ellegård" userId="e0f6e1fc-26f8-44a8-9323-4f7b3d7026d8" providerId="ADAL" clId="{89448097-1831-493E-BF92-5677E9B6C5F0}" dt="2022-04-11T13:31:42.459" v="563" actId="700"/>
          <ac:spMkLst>
            <pc:docMk/>
            <pc:sldMk cId="3637793913" sldId="315"/>
            <ac:spMk id="4" creationId="{EF5EDE68-6FC6-41CA-9617-5AE9DAF95E42}"/>
          </ac:spMkLst>
        </pc:spChg>
        <pc:spChg chg="add del mod ord">
          <ac:chgData name="Jesper Ellegård" userId="e0f6e1fc-26f8-44a8-9323-4f7b3d7026d8" providerId="ADAL" clId="{89448097-1831-493E-BF92-5677E9B6C5F0}" dt="2022-04-13T11:28:36.501" v="3197" actId="478"/>
          <ac:spMkLst>
            <pc:docMk/>
            <pc:sldMk cId="3637793913" sldId="315"/>
            <ac:spMk id="5" creationId="{93A30775-8285-4CA3-B69F-0F3E5DED0633}"/>
          </ac:spMkLst>
        </pc:spChg>
        <pc:spChg chg="add del mod ord">
          <ac:chgData name="Jesper Ellegård" userId="e0f6e1fc-26f8-44a8-9323-4f7b3d7026d8" providerId="ADAL" clId="{89448097-1831-493E-BF92-5677E9B6C5F0}" dt="2022-04-11T13:32:02.242" v="567" actId="478"/>
          <ac:spMkLst>
            <pc:docMk/>
            <pc:sldMk cId="3637793913" sldId="315"/>
            <ac:spMk id="6" creationId="{10B4B143-A2C3-4E0F-8090-25FDAA7F6892}"/>
          </ac:spMkLst>
        </pc:spChg>
        <pc:spChg chg="add mod">
          <ac:chgData name="Jesper Ellegård" userId="e0f6e1fc-26f8-44a8-9323-4f7b3d7026d8" providerId="ADAL" clId="{89448097-1831-493E-BF92-5677E9B6C5F0}" dt="2022-04-13T11:29:37.016" v="3205" actId="14100"/>
          <ac:spMkLst>
            <pc:docMk/>
            <pc:sldMk cId="3637793913" sldId="315"/>
            <ac:spMk id="9" creationId="{413EBD95-5E61-44EC-9D36-F01D8D949D7A}"/>
          </ac:spMkLst>
        </pc:spChg>
        <pc:picChg chg="add mod">
          <ac:chgData name="Jesper Ellegård" userId="e0f6e1fc-26f8-44a8-9323-4f7b3d7026d8" providerId="ADAL" clId="{89448097-1831-493E-BF92-5677E9B6C5F0}" dt="2022-04-13T11:29:30.694" v="3203" actId="1076"/>
          <ac:picMkLst>
            <pc:docMk/>
            <pc:sldMk cId="3637793913" sldId="315"/>
            <ac:picMk id="8" creationId="{4EF1C8A7-86D4-4E34-BA7B-7EFDD5EEBA82}"/>
          </ac:picMkLst>
        </pc:picChg>
      </pc:sldChg>
      <pc:sldChg chg="modSp mod">
        <pc:chgData name="Jesper Ellegård" userId="e0f6e1fc-26f8-44a8-9323-4f7b3d7026d8" providerId="ADAL" clId="{89448097-1831-493E-BF92-5677E9B6C5F0}" dt="2022-04-13T08:38:26.374" v="912" actId="1076"/>
        <pc:sldMkLst>
          <pc:docMk/>
          <pc:sldMk cId="702264886" sldId="316"/>
        </pc:sldMkLst>
        <pc:spChg chg="mod">
          <ac:chgData name="Jesper Ellegård" userId="e0f6e1fc-26f8-44a8-9323-4f7b3d7026d8" providerId="ADAL" clId="{89448097-1831-493E-BF92-5677E9B6C5F0}" dt="2022-04-13T08:38:26.374" v="912" actId="1076"/>
          <ac:spMkLst>
            <pc:docMk/>
            <pc:sldMk cId="702264886" sldId="316"/>
            <ac:spMk id="10" creationId="{5760A23F-596F-4EE5-8BB6-419D86EC99A6}"/>
          </ac:spMkLst>
        </pc:spChg>
      </pc:sldChg>
      <pc:sldChg chg="delSp modSp mod">
        <pc:chgData name="Jesper Ellegård" userId="e0f6e1fc-26f8-44a8-9323-4f7b3d7026d8" providerId="ADAL" clId="{89448097-1831-493E-BF92-5677E9B6C5F0}" dt="2022-04-13T11:27:06.812" v="3178" actId="21"/>
        <pc:sldMkLst>
          <pc:docMk/>
          <pc:sldMk cId="4043918116" sldId="317"/>
        </pc:sldMkLst>
        <pc:picChg chg="del mod">
          <ac:chgData name="Jesper Ellegård" userId="e0f6e1fc-26f8-44a8-9323-4f7b3d7026d8" providerId="ADAL" clId="{89448097-1831-493E-BF92-5677E9B6C5F0}" dt="2022-04-13T11:27:06.812" v="3178" actId="21"/>
          <ac:picMkLst>
            <pc:docMk/>
            <pc:sldMk cId="4043918116" sldId="317"/>
            <ac:picMk id="5" creationId="{F3B836A2-98C7-4C18-840A-BFE5CD47C143}"/>
          </ac:picMkLst>
        </pc:picChg>
      </pc:sldChg>
      <pc:sldChg chg="delSp modSp mod">
        <pc:chgData name="Jesper Ellegård" userId="e0f6e1fc-26f8-44a8-9323-4f7b3d7026d8" providerId="ADAL" clId="{89448097-1831-493E-BF92-5677E9B6C5F0}" dt="2022-04-13T11:31:30.485" v="3224"/>
        <pc:sldMkLst>
          <pc:docMk/>
          <pc:sldMk cId="3185436956" sldId="319"/>
        </pc:sldMkLst>
        <pc:spChg chg="mod">
          <ac:chgData name="Jesper Ellegård" userId="e0f6e1fc-26f8-44a8-9323-4f7b3d7026d8" providerId="ADAL" clId="{89448097-1831-493E-BF92-5677E9B6C5F0}" dt="2022-04-13T11:31:28.885" v="3223" actId="27636"/>
          <ac:spMkLst>
            <pc:docMk/>
            <pc:sldMk cId="3185436956" sldId="319"/>
            <ac:spMk id="3" creationId="{D43BAD1F-2CB3-49FB-87F9-8B664902CDD2}"/>
          </ac:spMkLst>
        </pc:spChg>
        <pc:spChg chg="mod">
          <ac:chgData name="Jesper Ellegård" userId="e0f6e1fc-26f8-44a8-9323-4f7b3d7026d8" providerId="ADAL" clId="{89448097-1831-493E-BF92-5677E9B6C5F0}" dt="2022-04-13T11:31:30.485" v="3224"/>
          <ac:spMkLst>
            <pc:docMk/>
            <pc:sldMk cId="3185436956" sldId="319"/>
            <ac:spMk id="7" creationId="{00B82913-64F7-470F-982D-A4AEDDF5270D}"/>
          </ac:spMkLst>
        </pc:spChg>
        <pc:spChg chg="del">
          <ac:chgData name="Jesper Ellegård" userId="e0f6e1fc-26f8-44a8-9323-4f7b3d7026d8" providerId="ADAL" clId="{89448097-1831-493E-BF92-5677E9B6C5F0}" dt="2022-04-13T11:30:23.439" v="3212" actId="21"/>
          <ac:spMkLst>
            <pc:docMk/>
            <pc:sldMk cId="3185436956" sldId="319"/>
            <ac:spMk id="8" creationId="{EF2916EA-3BAE-4F50-A99F-3AEB05DE5233}"/>
          </ac:spMkLst>
        </pc:spChg>
        <pc:picChg chg="del mod">
          <ac:chgData name="Jesper Ellegård" userId="e0f6e1fc-26f8-44a8-9323-4f7b3d7026d8" providerId="ADAL" clId="{89448097-1831-493E-BF92-5677E9B6C5F0}" dt="2022-04-13T11:30:17.983" v="3210" actId="21"/>
          <ac:picMkLst>
            <pc:docMk/>
            <pc:sldMk cId="3185436956" sldId="319"/>
            <ac:picMk id="6" creationId="{1C57AF7B-4237-498F-97E3-7C450F4FD1E3}"/>
          </ac:picMkLst>
        </pc:picChg>
      </pc:sldChg>
      <pc:sldChg chg="delSp modSp mod">
        <pc:chgData name="Jesper Ellegård" userId="e0f6e1fc-26f8-44a8-9323-4f7b3d7026d8" providerId="ADAL" clId="{89448097-1831-493E-BF92-5677E9B6C5F0}" dt="2022-04-13T11:32:56.315" v="3245" actId="21"/>
        <pc:sldMkLst>
          <pc:docMk/>
          <pc:sldMk cId="3813838866" sldId="321"/>
        </pc:sldMkLst>
        <pc:spChg chg="mod">
          <ac:chgData name="Jesper Ellegård" userId="e0f6e1fc-26f8-44a8-9323-4f7b3d7026d8" providerId="ADAL" clId="{89448097-1831-493E-BF92-5677E9B6C5F0}" dt="2022-04-13T11:32:56.315" v="3245" actId="21"/>
          <ac:spMkLst>
            <pc:docMk/>
            <pc:sldMk cId="3813838866" sldId="321"/>
            <ac:spMk id="4" creationId="{7895D1BE-BF57-476E-9482-5377D2E32816}"/>
          </ac:spMkLst>
        </pc:spChg>
        <pc:picChg chg="del">
          <ac:chgData name="Jesper Ellegård" userId="e0f6e1fc-26f8-44a8-9323-4f7b3d7026d8" providerId="ADAL" clId="{89448097-1831-493E-BF92-5677E9B6C5F0}" dt="2022-04-13T11:32:47.471" v="3243" actId="21"/>
          <ac:picMkLst>
            <pc:docMk/>
            <pc:sldMk cId="3813838866" sldId="321"/>
            <ac:picMk id="6" creationId="{0CE297BD-E5EC-4849-89B0-2F3C5CC4FC54}"/>
          </ac:picMkLst>
        </pc:picChg>
      </pc:sldChg>
      <pc:sldChg chg="delSp modSp mod">
        <pc:chgData name="Jesper Ellegård" userId="e0f6e1fc-26f8-44a8-9323-4f7b3d7026d8" providerId="ADAL" clId="{89448097-1831-493E-BF92-5677E9B6C5F0}" dt="2022-04-13T11:25:07.860" v="3157" actId="21"/>
        <pc:sldMkLst>
          <pc:docMk/>
          <pc:sldMk cId="1555832849" sldId="322"/>
        </pc:sldMkLst>
        <pc:spChg chg="del">
          <ac:chgData name="Jesper Ellegård" userId="e0f6e1fc-26f8-44a8-9323-4f7b3d7026d8" providerId="ADAL" clId="{89448097-1831-493E-BF92-5677E9B6C5F0}" dt="2022-04-13T11:25:07.860" v="3157" actId="21"/>
          <ac:spMkLst>
            <pc:docMk/>
            <pc:sldMk cId="1555832849" sldId="322"/>
            <ac:spMk id="7" creationId="{EE3732F5-EB62-4538-85D0-B120ADFB1C5E}"/>
          </ac:spMkLst>
        </pc:spChg>
        <pc:picChg chg="del mod">
          <ac:chgData name="Jesper Ellegård" userId="e0f6e1fc-26f8-44a8-9323-4f7b3d7026d8" providerId="ADAL" clId="{89448097-1831-493E-BF92-5677E9B6C5F0}" dt="2022-04-13T11:24:58.762" v="3154" actId="21"/>
          <ac:picMkLst>
            <pc:docMk/>
            <pc:sldMk cId="1555832849" sldId="322"/>
            <ac:picMk id="6" creationId="{A8F5931F-91D1-4536-B739-C253B0A41609}"/>
          </ac:picMkLst>
        </pc:picChg>
      </pc:sldChg>
      <pc:sldChg chg="addSp delSp modSp mod modClrScheme chgLayout">
        <pc:chgData name="Jesper Ellegård" userId="e0f6e1fc-26f8-44a8-9323-4f7b3d7026d8" providerId="ADAL" clId="{89448097-1831-493E-BF92-5677E9B6C5F0}" dt="2022-04-13T08:11:52.642" v="792" actId="404"/>
        <pc:sldMkLst>
          <pc:docMk/>
          <pc:sldMk cId="549138679" sldId="323"/>
        </pc:sldMkLst>
        <pc:spChg chg="mod ord">
          <ac:chgData name="Jesper Ellegård" userId="e0f6e1fc-26f8-44a8-9323-4f7b3d7026d8" providerId="ADAL" clId="{89448097-1831-493E-BF92-5677E9B6C5F0}" dt="2022-04-13T08:07:31.876" v="684" actId="27636"/>
          <ac:spMkLst>
            <pc:docMk/>
            <pc:sldMk cId="549138679" sldId="323"/>
            <ac:spMk id="2" creationId="{F72EDB20-349E-4A3F-9B73-33C2E61C037E}"/>
          </ac:spMkLst>
        </pc:spChg>
        <pc:spChg chg="del mod ord">
          <ac:chgData name="Jesper Ellegård" userId="e0f6e1fc-26f8-44a8-9323-4f7b3d7026d8" providerId="ADAL" clId="{89448097-1831-493E-BF92-5677E9B6C5F0}" dt="2022-04-13T08:07:31.854" v="683" actId="700"/>
          <ac:spMkLst>
            <pc:docMk/>
            <pc:sldMk cId="549138679" sldId="323"/>
            <ac:spMk id="3" creationId="{3C6D3277-6888-4158-A70A-1476EB292649}"/>
          </ac:spMkLst>
        </pc:spChg>
        <pc:spChg chg="del">
          <ac:chgData name="Jesper Ellegård" userId="e0f6e1fc-26f8-44a8-9323-4f7b3d7026d8" providerId="ADAL" clId="{89448097-1831-493E-BF92-5677E9B6C5F0}" dt="2022-04-13T08:07:31.854" v="683" actId="700"/>
          <ac:spMkLst>
            <pc:docMk/>
            <pc:sldMk cId="549138679" sldId="323"/>
            <ac:spMk id="4" creationId="{6264E8B4-4F6D-418B-AAD3-3C0BC2A96AC8}"/>
          </ac:spMkLst>
        </pc:spChg>
        <pc:spChg chg="add mod ord">
          <ac:chgData name="Jesper Ellegård" userId="e0f6e1fc-26f8-44a8-9323-4f7b3d7026d8" providerId="ADAL" clId="{89448097-1831-493E-BF92-5677E9B6C5F0}" dt="2022-04-13T08:11:52.642" v="792" actId="404"/>
          <ac:spMkLst>
            <pc:docMk/>
            <pc:sldMk cId="549138679" sldId="323"/>
            <ac:spMk id="5" creationId="{E24BACD9-14B4-4739-8447-4E835AA7E749}"/>
          </ac:spMkLst>
        </pc:spChg>
      </pc:sldChg>
      <pc:sldChg chg="addSp delSp modSp new mod modClrScheme chgLayout">
        <pc:chgData name="Jesper Ellegård" userId="e0f6e1fc-26f8-44a8-9323-4f7b3d7026d8" providerId="ADAL" clId="{89448097-1831-493E-BF92-5677E9B6C5F0}" dt="2022-04-13T08:35:03.014" v="903" actId="207"/>
        <pc:sldMkLst>
          <pc:docMk/>
          <pc:sldMk cId="491789843" sldId="324"/>
        </pc:sldMkLst>
        <pc:spChg chg="mod ord">
          <ac:chgData name="Jesper Ellegård" userId="e0f6e1fc-26f8-44a8-9323-4f7b3d7026d8" providerId="ADAL" clId="{89448097-1831-493E-BF92-5677E9B6C5F0}" dt="2022-04-13T08:30:17.185" v="831" actId="20577"/>
          <ac:spMkLst>
            <pc:docMk/>
            <pc:sldMk cId="491789843" sldId="324"/>
            <ac:spMk id="2" creationId="{F281B09D-3B10-49CF-BA2D-06C9694E0332}"/>
          </ac:spMkLst>
        </pc:spChg>
        <pc:spChg chg="del mod ord">
          <ac:chgData name="Jesper Ellegård" userId="e0f6e1fc-26f8-44a8-9323-4f7b3d7026d8" providerId="ADAL" clId="{89448097-1831-493E-BF92-5677E9B6C5F0}" dt="2022-04-13T08:10:05.881" v="771" actId="700"/>
          <ac:spMkLst>
            <pc:docMk/>
            <pc:sldMk cId="491789843" sldId="324"/>
            <ac:spMk id="3" creationId="{A24DDBF7-D382-4082-985F-933F2B832977}"/>
          </ac:spMkLst>
        </pc:spChg>
        <pc:spChg chg="add mod ord">
          <ac:chgData name="Jesper Ellegård" userId="e0f6e1fc-26f8-44a8-9323-4f7b3d7026d8" providerId="ADAL" clId="{89448097-1831-493E-BF92-5677E9B6C5F0}" dt="2022-04-13T08:13:50.683" v="818" actId="20577"/>
          <ac:spMkLst>
            <pc:docMk/>
            <pc:sldMk cId="491789843" sldId="324"/>
            <ac:spMk id="4" creationId="{75B36EC1-F2C0-4565-8451-5925D5F66FBC}"/>
          </ac:spMkLst>
        </pc:spChg>
        <pc:spChg chg="add mod ord">
          <ac:chgData name="Jesper Ellegård" userId="e0f6e1fc-26f8-44a8-9323-4f7b3d7026d8" providerId="ADAL" clId="{89448097-1831-493E-BF92-5677E9B6C5F0}" dt="2022-04-13T08:35:03.014" v="903" actId="207"/>
          <ac:spMkLst>
            <pc:docMk/>
            <pc:sldMk cId="491789843" sldId="324"/>
            <ac:spMk id="5" creationId="{CA9C69F1-1A48-401E-81B1-A0A59E084D81}"/>
          </ac:spMkLst>
        </pc:spChg>
      </pc:sldChg>
      <pc:sldChg chg="addSp delSp modSp new mod ord">
        <pc:chgData name="Jesper Ellegård" userId="e0f6e1fc-26f8-44a8-9323-4f7b3d7026d8" providerId="ADAL" clId="{89448097-1831-493E-BF92-5677E9B6C5F0}" dt="2022-04-13T11:24:13.354" v="3149" actId="1076"/>
        <pc:sldMkLst>
          <pc:docMk/>
          <pc:sldMk cId="1965029605" sldId="325"/>
        </pc:sldMkLst>
        <pc:spChg chg="del">
          <ac:chgData name="Jesper Ellegård" userId="e0f6e1fc-26f8-44a8-9323-4f7b3d7026d8" providerId="ADAL" clId="{89448097-1831-493E-BF92-5677E9B6C5F0}" dt="2022-04-13T11:23:59.831" v="3145" actId="478"/>
          <ac:spMkLst>
            <pc:docMk/>
            <pc:sldMk cId="1965029605" sldId="325"/>
            <ac:spMk id="2" creationId="{738028B6-6CCA-47EA-AAA9-A60B2629CA90}"/>
          </ac:spMkLst>
        </pc:spChg>
        <pc:spChg chg="del">
          <ac:chgData name="Jesper Ellegård" userId="e0f6e1fc-26f8-44a8-9323-4f7b3d7026d8" providerId="ADAL" clId="{89448097-1831-493E-BF92-5677E9B6C5F0}" dt="2022-04-13T11:24:05.018" v="3147" actId="478"/>
          <ac:spMkLst>
            <pc:docMk/>
            <pc:sldMk cId="1965029605" sldId="325"/>
            <ac:spMk id="3" creationId="{84097CF3-7C11-4FCB-997E-D5F0CE4CA01C}"/>
          </ac:spMkLst>
        </pc:spChg>
        <pc:spChg chg="del">
          <ac:chgData name="Jesper Ellegård" userId="e0f6e1fc-26f8-44a8-9323-4f7b3d7026d8" providerId="ADAL" clId="{89448097-1831-493E-BF92-5677E9B6C5F0}" dt="2022-04-13T11:24:01.415" v="3146" actId="478"/>
          <ac:spMkLst>
            <pc:docMk/>
            <pc:sldMk cId="1965029605" sldId="325"/>
            <ac:spMk id="4" creationId="{9FF8763B-53BE-4481-B792-B2648B67928C}"/>
          </ac:spMkLst>
        </pc:spChg>
        <pc:spChg chg="add mod">
          <ac:chgData name="Jesper Ellegård" userId="e0f6e1fc-26f8-44a8-9323-4f7b3d7026d8" providerId="ADAL" clId="{89448097-1831-493E-BF92-5677E9B6C5F0}" dt="2022-04-13T11:24:13.354" v="3149" actId="1076"/>
          <ac:spMkLst>
            <pc:docMk/>
            <pc:sldMk cId="1965029605" sldId="325"/>
            <ac:spMk id="7" creationId="{F406C885-239D-4A67-B8C2-F5025A9380A8}"/>
          </ac:spMkLst>
        </pc:spChg>
        <pc:picChg chg="add mod">
          <ac:chgData name="Jesper Ellegård" userId="e0f6e1fc-26f8-44a8-9323-4f7b3d7026d8" providerId="ADAL" clId="{89448097-1831-493E-BF92-5677E9B6C5F0}" dt="2022-04-13T11:24:08.535" v="3148" actId="1076"/>
          <ac:picMkLst>
            <pc:docMk/>
            <pc:sldMk cId="1965029605" sldId="325"/>
            <ac:picMk id="6" creationId="{1D9750AD-F853-49AB-9459-2C7B38B659FE}"/>
          </ac:picMkLst>
        </pc:picChg>
      </pc:sldChg>
      <pc:sldChg chg="addSp delSp modSp new mod ord">
        <pc:chgData name="Jesper Ellegård" userId="e0f6e1fc-26f8-44a8-9323-4f7b3d7026d8" providerId="ADAL" clId="{89448097-1831-493E-BF92-5677E9B6C5F0}" dt="2022-04-13T11:24:34.463" v="3151"/>
        <pc:sldMkLst>
          <pc:docMk/>
          <pc:sldMk cId="103349120" sldId="326"/>
        </pc:sldMkLst>
        <pc:spChg chg="del mod">
          <ac:chgData name="Jesper Ellegård" userId="e0f6e1fc-26f8-44a8-9323-4f7b3d7026d8" providerId="ADAL" clId="{89448097-1831-493E-BF92-5677E9B6C5F0}" dt="2022-04-13T11:21:44.786" v="3109" actId="478"/>
          <ac:spMkLst>
            <pc:docMk/>
            <pc:sldMk cId="103349120" sldId="326"/>
            <ac:spMk id="2" creationId="{696FAC36-3C5B-4F3D-ADFB-6BC40A4A5484}"/>
          </ac:spMkLst>
        </pc:spChg>
        <pc:spChg chg="del">
          <ac:chgData name="Jesper Ellegård" userId="e0f6e1fc-26f8-44a8-9323-4f7b3d7026d8" providerId="ADAL" clId="{89448097-1831-493E-BF92-5677E9B6C5F0}" dt="2022-04-13T11:21:46.225" v="3110" actId="478"/>
          <ac:spMkLst>
            <pc:docMk/>
            <pc:sldMk cId="103349120" sldId="326"/>
            <ac:spMk id="3" creationId="{46295684-7B3C-4993-B94A-23A33E09FEE9}"/>
          </ac:spMkLst>
        </pc:spChg>
        <pc:spChg chg="del">
          <ac:chgData name="Jesper Ellegård" userId="e0f6e1fc-26f8-44a8-9323-4f7b3d7026d8" providerId="ADAL" clId="{89448097-1831-493E-BF92-5677E9B6C5F0}" dt="2022-04-13T11:21:43.900" v="3108" actId="478"/>
          <ac:spMkLst>
            <pc:docMk/>
            <pc:sldMk cId="103349120" sldId="326"/>
            <ac:spMk id="4" creationId="{5946B206-10F9-4127-A58A-EADA1946703A}"/>
          </ac:spMkLst>
        </pc:spChg>
        <pc:spChg chg="add mod">
          <ac:chgData name="Jesper Ellegård" userId="e0f6e1fc-26f8-44a8-9323-4f7b3d7026d8" providerId="ADAL" clId="{89448097-1831-493E-BF92-5677E9B6C5F0}" dt="2022-04-13T11:23:15.806" v="3133" actId="1076"/>
          <ac:spMkLst>
            <pc:docMk/>
            <pc:sldMk cId="103349120" sldId="326"/>
            <ac:spMk id="7" creationId="{D005E3AD-8001-4A12-B4BC-EC431E31B725}"/>
          </ac:spMkLst>
        </pc:spChg>
        <pc:picChg chg="add mod">
          <ac:chgData name="Jesper Ellegård" userId="e0f6e1fc-26f8-44a8-9323-4f7b3d7026d8" providerId="ADAL" clId="{89448097-1831-493E-BF92-5677E9B6C5F0}" dt="2022-04-13T11:23:17.354" v="3134" actId="1076"/>
          <ac:picMkLst>
            <pc:docMk/>
            <pc:sldMk cId="103349120" sldId="326"/>
            <ac:picMk id="6" creationId="{5BCF3559-4109-4283-A312-0E177DB9CBE6}"/>
          </ac:picMkLst>
        </pc:picChg>
      </pc:sldChg>
      <pc:sldChg chg="addSp delSp modSp new mod modClrScheme chgLayout">
        <pc:chgData name="Jesper Ellegård" userId="e0f6e1fc-26f8-44a8-9323-4f7b3d7026d8" providerId="ADAL" clId="{89448097-1831-493E-BF92-5677E9B6C5F0}" dt="2022-04-13T11:21:37.171" v="3107" actId="207"/>
        <pc:sldMkLst>
          <pc:docMk/>
          <pc:sldMk cId="2262100491" sldId="327"/>
        </pc:sldMkLst>
        <pc:spChg chg="mod ord">
          <ac:chgData name="Jesper Ellegård" userId="e0f6e1fc-26f8-44a8-9323-4f7b3d7026d8" providerId="ADAL" clId="{89448097-1831-493E-BF92-5677E9B6C5F0}" dt="2022-04-13T08:32:11.154" v="852" actId="27636"/>
          <ac:spMkLst>
            <pc:docMk/>
            <pc:sldMk cId="2262100491" sldId="327"/>
            <ac:spMk id="2" creationId="{40A93E09-76C7-42BF-B543-8FA682B8B59D}"/>
          </ac:spMkLst>
        </pc:spChg>
        <pc:spChg chg="del mod ord">
          <ac:chgData name="Jesper Ellegård" userId="e0f6e1fc-26f8-44a8-9323-4f7b3d7026d8" providerId="ADAL" clId="{89448097-1831-493E-BF92-5677E9B6C5F0}" dt="2022-04-13T08:32:11.138" v="851" actId="700"/>
          <ac:spMkLst>
            <pc:docMk/>
            <pc:sldMk cId="2262100491" sldId="327"/>
            <ac:spMk id="3" creationId="{8D9E8F3E-5B47-4E94-9905-9C6558CBF156}"/>
          </ac:spMkLst>
        </pc:spChg>
        <pc:spChg chg="del mod">
          <ac:chgData name="Jesper Ellegård" userId="e0f6e1fc-26f8-44a8-9323-4f7b3d7026d8" providerId="ADAL" clId="{89448097-1831-493E-BF92-5677E9B6C5F0}" dt="2022-04-13T08:32:11.138" v="851" actId="700"/>
          <ac:spMkLst>
            <pc:docMk/>
            <pc:sldMk cId="2262100491" sldId="327"/>
            <ac:spMk id="4" creationId="{21E8EE4D-9F6A-4C74-9A61-3E0E3294BCF1}"/>
          </ac:spMkLst>
        </pc:spChg>
        <pc:spChg chg="add mod ord">
          <ac:chgData name="Jesper Ellegård" userId="e0f6e1fc-26f8-44a8-9323-4f7b3d7026d8" providerId="ADAL" clId="{89448097-1831-493E-BF92-5677E9B6C5F0}" dt="2022-04-13T11:21:37.171" v="3107" actId="207"/>
          <ac:spMkLst>
            <pc:docMk/>
            <pc:sldMk cId="2262100491" sldId="327"/>
            <ac:spMk id="5" creationId="{EA6596EB-5661-48F9-AB64-92721E9129B8}"/>
          </ac:spMkLst>
        </pc:spChg>
      </pc:sldChg>
      <pc:sldChg chg="addSp delSp modSp new mod modClrScheme chgLayout">
        <pc:chgData name="Jesper Ellegård" userId="e0f6e1fc-26f8-44a8-9323-4f7b3d7026d8" providerId="ADAL" clId="{89448097-1831-493E-BF92-5677E9B6C5F0}" dt="2022-04-13T11:20:13.682" v="3067" actId="20577"/>
        <pc:sldMkLst>
          <pc:docMk/>
          <pc:sldMk cId="1698910947" sldId="328"/>
        </pc:sldMkLst>
        <pc:spChg chg="mod ord">
          <ac:chgData name="Jesper Ellegård" userId="e0f6e1fc-26f8-44a8-9323-4f7b3d7026d8" providerId="ADAL" clId="{89448097-1831-493E-BF92-5677E9B6C5F0}" dt="2022-04-13T08:43:50.297" v="1119" actId="700"/>
          <ac:spMkLst>
            <pc:docMk/>
            <pc:sldMk cId="1698910947" sldId="328"/>
            <ac:spMk id="2" creationId="{4ED30B1F-6503-4FB1-ADF7-95FA5987DA8C}"/>
          </ac:spMkLst>
        </pc:spChg>
        <pc:spChg chg="del mod ord">
          <ac:chgData name="Jesper Ellegård" userId="e0f6e1fc-26f8-44a8-9323-4f7b3d7026d8" providerId="ADAL" clId="{89448097-1831-493E-BF92-5677E9B6C5F0}" dt="2022-04-13T08:43:50.297" v="1119" actId="700"/>
          <ac:spMkLst>
            <pc:docMk/>
            <pc:sldMk cId="1698910947" sldId="328"/>
            <ac:spMk id="3" creationId="{56D14DBA-4ED9-476E-9E41-666D7FDD97AC}"/>
          </ac:spMkLst>
        </pc:spChg>
        <pc:spChg chg="add mod">
          <ac:chgData name="Jesper Ellegård" userId="e0f6e1fc-26f8-44a8-9323-4f7b3d7026d8" providerId="ADAL" clId="{89448097-1831-493E-BF92-5677E9B6C5F0}" dt="2022-04-13T08:48:02.647" v="1171" actId="208"/>
          <ac:spMkLst>
            <pc:docMk/>
            <pc:sldMk cId="1698910947" sldId="328"/>
            <ac:spMk id="4" creationId="{5481E4A4-B09A-45AB-B8DE-D228CA4BC160}"/>
          </ac:spMkLst>
        </pc:spChg>
        <pc:spChg chg="add mod ord">
          <ac:chgData name="Jesper Ellegård" userId="e0f6e1fc-26f8-44a8-9323-4f7b3d7026d8" providerId="ADAL" clId="{89448097-1831-493E-BF92-5677E9B6C5F0}" dt="2022-04-13T11:20:13.682" v="3067" actId="20577"/>
          <ac:spMkLst>
            <pc:docMk/>
            <pc:sldMk cId="1698910947" sldId="328"/>
            <ac:spMk id="5" creationId="{3C83F3B5-91CB-415E-AC32-F0330D1AE160}"/>
          </ac:spMkLst>
        </pc:spChg>
        <pc:spChg chg="add mod ord">
          <ac:chgData name="Jesper Ellegård" userId="e0f6e1fc-26f8-44a8-9323-4f7b3d7026d8" providerId="ADAL" clId="{89448097-1831-493E-BF92-5677E9B6C5F0}" dt="2022-04-13T08:46:27.425" v="1147" actId="21"/>
          <ac:spMkLst>
            <pc:docMk/>
            <pc:sldMk cId="1698910947" sldId="328"/>
            <ac:spMk id="6" creationId="{FAF46CDF-46AD-43CD-BB76-3704E2965397}"/>
          </ac:spMkLst>
        </pc:spChg>
      </pc:sldChg>
      <pc:sldChg chg="addSp delSp modSp new mod chgLayout">
        <pc:chgData name="Jesper Ellegård" userId="e0f6e1fc-26f8-44a8-9323-4f7b3d7026d8" providerId="ADAL" clId="{89448097-1831-493E-BF92-5677E9B6C5F0}" dt="2022-04-13T08:55:56.021" v="1308" actId="20577"/>
        <pc:sldMkLst>
          <pc:docMk/>
          <pc:sldMk cId="1236819550" sldId="329"/>
        </pc:sldMkLst>
        <pc:spChg chg="del mod">
          <ac:chgData name="Jesper Ellegård" userId="e0f6e1fc-26f8-44a8-9323-4f7b3d7026d8" providerId="ADAL" clId="{89448097-1831-493E-BF92-5677E9B6C5F0}" dt="2022-04-13T08:51:26.919" v="1221" actId="478"/>
          <ac:spMkLst>
            <pc:docMk/>
            <pc:sldMk cId="1236819550" sldId="329"/>
            <ac:spMk id="2" creationId="{F470FA2B-D5F0-4D89-8303-91D4CFDE25A2}"/>
          </ac:spMkLst>
        </pc:spChg>
        <pc:spChg chg="del">
          <ac:chgData name="Jesper Ellegård" userId="e0f6e1fc-26f8-44a8-9323-4f7b3d7026d8" providerId="ADAL" clId="{89448097-1831-493E-BF92-5677E9B6C5F0}" dt="2022-04-13T08:49:44.842" v="1211"/>
          <ac:spMkLst>
            <pc:docMk/>
            <pc:sldMk cId="1236819550" sldId="329"/>
            <ac:spMk id="3" creationId="{4D994F91-FA13-4D08-B08B-B585BC73DF06}"/>
          </ac:spMkLst>
        </pc:spChg>
        <pc:spChg chg="del">
          <ac:chgData name="Jesper Ellegård" userId="e0f6e1fc-26f8-44a8-9323-4f7b3d7026d8" providerId="ADAL" clId="{89448097-1831-493E-BF92-5677E9B6C5F0}" dt="2022-04-13T08:51:43.652" v="1223"/>
          <ac:spMkLst>
            <pc:docMk/>
            <pc:sldMk cId="1236819550" sldId="329"/>
            <ac:spMk id="4" creationId="{FA53C661-0DB3-4637-AC32-935A179118C7}"/>
          </ac:spMkLst>
        </pc:spChg>
        <pc:spChg chg="add mod ord">
          <ac:chgData name="Jesper Ellegård" userId="e0f6e1fc-26f8-44a8-9323-4f7b3d7026d8" providerId="ADAL" clId="{89448097-1831-493E-BF92-5677E9B6C5F0}" dt="2022-04-13T08:54:48.313" v="1280" actId="403"/>
          <ac:spMkLst>
            <pc:docMk/>
            <pc:sldMk cId="1236819550" sldId="329"/>
            <ac:spMk id="5" creationId="{7BCA13CD-0A14-43E7-ACC6-CAF423D6F692}"/>
          </ac:spMkLst>
        </pc:spChg>
        <pc:spChg chg="add mod ord">
          <ac:chgData name="Jesper Ellegård" userId="e0f6e1fc-26f8-44a8-9323-4f7b3d7026d8" providerId="ADAL" clId="{89448097-1831-493E-BF92-5677E9B6C5F0}" dt="2022-04-13T08:55:56.021" v="1308" actId="20577"/>
          <ac:spMkLst>
            <pc:docMk/>
            <pc:sldMk cId="1236819550" sldId="329"/>
            <ac:spMk id="7" creationId="{E11C8788-9A25-45F2-BFE5-7E69AC1377F8}"/>
          </ac:spMkLst>
        </pc:spChg>
        <pc:spChg chg="add mod ord">
          <ac:chgData name="Jesper Ellegård" userId="e0f6e1fc-26f8-44a8-9323-4f7b3d7026d8" providerId="ADAL" clId="{89448097-1831-493E-BF92-5677E9B6C5F0}" dt="2022-04-13T08:55:34.327" v="1295" actId="1076"/>
          <ac:spMkLst>
            <pc:docMk/>
            <pc:sldMk cId="1236819550" sldId="329"/>
            <ac:spMk id="8" creationId="{0DFF27A0-A737-4C5E-AA42-9C14A809CBA7}"/>
          </ac:spMkLst>
        </pc:spChg>
      </pc:sldChg>
      <pc:sldChg chg="addSp delSp modSp new mod modClrScheme chgLayout">
        <pc:chgData name="Jesper Ellegård" userId="e0f6e1fc-26f8-44a8-9323-4f7b3d7026d8" providerId="ADAL" clId="{89448097-1831-493E-BF92-5677E9B6C5F0}" dt="2022-04-13T11:19:26.710" v="3065" actId="14100"/>
        <pc:sldMkLst>
          <pc:docMk/>
          <pc:sldMk cId="1310170362" sldId="330"/>
        </pc:sldMkLst>
        <pc:spChg chg="mod ord">
          <ac:chgData name="Jesper Ellegård" userId="e0f6e1fc-26f8-44a8-9323-4f7b3d7026d8" providerId="ADAL" clId="{89448097-1831-493E-BF92-5677E9B6C5F0}" dt="2022-04-13T09:03:38.553" v="1350" actId="27636"/>
          <ac:spMkLst>
            <pc:docMk/>
            <pc:sldMk cId="1310170362" sldId="330"/>
            <ac:spMk id="2" creationId="{2F4DFD56-66E7-4CA4-8327-BD1016FEEFFE}"/>
          </ac:spMkLst>
        </pc:spChg>
        <pc:spChg chg="mod ord">
          <ac:chgData name="Jesper Ellegård" userId="e0f6e1fc-26f8-44a8-9323-4f7b3d7026d8" providerId="ADAL" clId="{89448097-1831-493E-BF92-5677E9B6C5F0}" dt="2022-04-13T11:19:26.710" v="3065" actId="14100"/>
          <ac:spMkLst>
            <pc:docMk/>
            <pc:sldMk cId="1310170362" sldId="330"/>
            <ac:spMk id="3" creationId="{F5EF2A7E-832A-4B4B-AA11-7F17C54B9990}"/>
          </ac:spMkLst>
        </pc:spChg>
        <pc:spChg chg="del mod">
          <ac:chgData name="Jesper Ellegård" userId="e0f6e1fc-26f8-44a8-9323-4f7b3d7026d8" providerId="ADAL" clId="{89448097-1831-493E-BF92-5677E9B6C5F0}" dt="2022-04-13T09:03:38.530" v="1349" actId="700"/>
          <ac:spMkLst>
            <pc:docMk/>
            <pc:sldMk cId="1310170362" sldId="330"/>
            <ac:spMk id="4" creationId="{9390FE00-4FDE-4248-AD79-E516221DBF9E}"/>
          </ac:spMkLst>
        </pc:spChg>
        <pc:spChg chg="add del">
          <ac:chgData name="Jesper Ellegård" userId="e0f6e1fc-26f8-44a8-9323-4f7b3d7026d8" providerId="ADAL" clId="{89448097-1831-493E-BF92-5677E9B6C5F0}" dt="2022-04-13T08:58:28.855" v="1315" actId="22"/>
          <ac:spMkLst>
            <pc:docMk/>
            <pc:sldMk cId="1310170362" sldId="330"/>
            <ac:spMk id="6" creationId="{B983ACDC-73A2-4BDB-B28E-132C1552C730}"/>
          </ac:spMkLst>
        </pc:spChg>
        <pc:spChg chg="add mod">
          <ac:chgData name="Jesper Ellegård" userId="e0f6e1fc-26f8-44a8-9323-4f7b3d7026d8" providerId="ADAL" clId="{89448097-1831-493E-BF92-5677E9B6C5F0}" dt="2022-04-13T09:16:23.008" v="1449" actId="164"/>
          <ac:spMkLst>
            <pc:docMk/>
            <pc:sldMk cId="1310170362" sldId="330"/>
            <ac:spMk id="7" creationId="{CA17B7B3-5884-464B-822A-52EE80BE9BF5}"/>
          </ac:spMkLst>
        </pc:spChg>
        <pc:spChg chg="add del mod">
          <ac:chgData name="Jesper Ellegård" userId="e0f6e1fc-26f8-44a8-9323-4f7b3d7026d8" providerId="ADAL" clId="{89448097-1831-493E-BF92-5677E9B6C5F0}" dt="2022-04-13T09:02:32.237" v="1341" actId="478"/>
          <ac:spMkLst>
            <pc:docMk/>
            <pc:sldMk cId="1310170362" sldId="330"/>
            <ac:spMk id="8" creationId="{C82965F3-B80F-4F55-94E1-8E6A995BE8DD}"/>
          </ac:spMkLst>
        </pc:spChg>
        <pc:spChg chg="add mod">
          <ac:chgData name="Jesper Ellegård" userId="e0f6e1fc-26f8-44a8-9323-4f7b3d7026d8" providerId="ADAL" clId="{89448097-1831-493E-BF92-5677E9B6C5F0}" dt="2022-04-13T09:16:23.008" v="1449" actId="164"/>
          <ac:spMkLst>
            <pc:docMk/>
            <pc:sldMk cId="1310170362" sldId="330"/>
            <ac:spMk id="9" creationId="{3D04EBFA-AFAE-40F2-B658-667B9FFCEB7D}"/>
          </ac:spMkLst>
        </pc:spChg>
        <pc:spChg chg="add mod">
          <ac:chgData name="Jesper Ellegård" userId="e0f6e1fc-26f8-44a8-9323-4f7b3d7026d8" providerId="ADAL" clId="{89448097-1831-493E-BF92-5677E9B6C5F0}" dt="2022-04-13T09:16:23.008" v="1449" actId="164"/>
          <ac:spMkLst>
            <pc:docMk/>
            <pc:sldMk cId="1310170362" sldId="330"/>
            <ac:spMk id="10" creationId="{28D7F9AB-9D19-44BB-B588-033AB6DF23CB}"/>
          </ac:spMkLst>
        </pc:spChg>
        <pc:spChg chg="add mod">
          <ac:chgData name="Jesper Ellegård" userId="e0f6e1fc-26f8-44a8-9323-4f7b3d7026d8" providerId="ADAL" clId="{89448097-1831-493E-BF92-5677E9B6C5F0}" dt="2022-04-13T09:16:23.008" v="1449" actId="164"/>
          <ac:spMkLst>
            <pc:docMk/>
            <pc:sldMk cId="1310170362" sldId="330"/>
            <ac:spMk id="11" creationId="{2CBCB7CF-6AC6-4DA0-BC58-7F8D49E485DC}"/>
          </ac:spMkLst>
        </pc:spChg>
        <pc:spChg chg="add mod">
          <ac:chgData name="Jesper Ellegård" userId="e0f6e1fc-26f8-44a8-9323-4f7b3d7026d8" providerId="ADAL" clId="{89448097-1831-493E-BF92-5677E9B6C5F0}" dt="2022-04-13T09:16:23.008" v="1449" actId="164"/>
          <ac:spMkLst>
            <pc:docMk/>
            <pc:sldMk cId="1310170362" sldId="330"/>
            <ac:spMk id="12" creationId="{71AE6F05-0CE4-4B77-A125-842A05A259A8}"/>
          </ac:spMkLst>
        </pc:spChg>
        <pc:spChg chg="mod">
          <ac:chgData name="Jesper Ellegård" userId="e0f6e1fc-26f8-44a8-9323-4f7b3d7026d8" providerId="ADAL" clId="{89448097-1831-493E-BF92-5677E9B6C5F0}" dt="2022-04-13T11:18:41.881" v="3056"/>
          <ac:spMkLst>
            <pc:docMk/>
            <pc:sldMk cId="1310170362" sldId="330"/>
            <ac:spMk id="15" creationId="{83DE5350-0D5A-42C1-9111-3B24B5E5445A}"/>
          </ac:spMkLst>
        </pc:spChg>
        <pc:spChg chg="mod">
          <ac:chgData name="Jesper Ellegård" userId="e0f6e1fc-26f8-44a8-9323-4f7b3d7026d8" providerId="ADAL" clId="{89448097-1831-493E-BF92-5677E9B6C5F0}" dt="2022-04-13T11:18:41.881" v="3056"/>
          <ac:spMkLst>
            <pc:docMk/>
            <pc:sldMk cId="1310170362" sldId="330"/>
            <ac:spMk id="16" creationId="{DAC6CE71-5F96-4C67-81C4-78DA87BB306D}"/>
          </ac:spMkLst>
        </pc:spChg>
        <pc:spChg chg="mod">
          <ac:chgData name="Jesper Ellegård" userId="e0f6e1fc-26f8-44a8-9323-4f7b3d7026d8" providerId="ADAL" clId="{89448097-1831-493E-BF92-5677E9B6C5F0}" dt="2022-04-13T11:18:41.881" v="3056"/>
          <ac:spMkLst>
            <pc:docMk/>
            <pc:sldMk cId="1310170362" sldId="330"/>
            <ac:spMk id="17" creationId="{7913001C-BAEA-4F3C-8B22-11ED72C98B86}"/>
          </ac:spMkLst>
        </pc:spChg>
        <pc:spChg chg="mod">
          <ac:chgData name="Jesper Ellegård" userId="e0f6e1fc-26f8-44a8-9323-4f7b3d7026d8" providerId="ADAL" clId="{89448097-1831-493E-BF92-5677E9B6C5F0}" dt="2022-04-13T11:18:41.881" v="3056"/>
          <ac:spMkLst>
            <pc:docMk/>
            <pc:sldMk cId="1310170362" sldId="330"/>
            <ac:spMk id="18" creationId="{7BB4F9E3-F9B7-4095-9B62-6E49C6DCA800}"/>
          </ac:spMkLst>
        </pc:spChg>
        <pc:spChg chg="mod">
          <ac:chgData name="Jesper Ellegård" userId="e0f6e1fc-26f8-44a8-9323-4f7b3d7026d8" providerId="ADAL" clId="{89448097-1831-493E-BF92-5677E9B6C5F0}" dt="2022-04-13T11:18:41.881" v="3056"/>
          <ac:spMkLst>
            <pc:docMk/>
            <pc:sldMk cId="1310170362" sldId="330"/>
            <ac:spMk id="19" creationId="{1D315759-EA61-4B73-9F39-609C2BCD5E3B}"/>
          </ac:spMkLst>
        </pc:spChg>
        <pc:grpChg chg="add del mod">
          <ac:chgData name="Jesper Ellegård" userId="e0f6e1fc-26f8-44a8-9323-4f7b3d7026d8" providerId="ADAL" clId="{89448097-1831-493E-BF92-5677E9B6C5F0}" dt="2022-04-13T11:18:40.663" v="3055" actId="478"/>
          <ac:grpSpMkLst>
            <pc:docMk/>
            <pc:sldMk cId="1310170362" sldId="330"/>
            <ac:grpSpMk id="13" creationId="{B38109D3-7F5C-4FCA-B3F5-B5E340BDE887}"/>
          </ac:grpSpMkLst>
        </pc:grpChg>
        <pc:grpChg chg="add mod">
          <ac:chgData name="Jesper Ellegård" userId="e0f6e1fc-26f8-44a8-9323-4f7b3d7026d8" providerId="ADAL" clId="{89448097-1831-493E-BF92-5677E9B6C5F0}" dt="2022-04-13T11:18:50.895" v="3059" actId="1036"/>
          <ac:grpSpMkLst>
            <pc:docMk/>
            <pc:sldMk cId="1310170362" sldId="330"/>
            <ac:grpSpMk id="14" creationId="{A73D3920-042B-4DA3-8FFC-EE045B7D9411}"/>
          </ac:grpSpMkLst>
        </pc:grpChg>
      </pc:sldChg>
      <pc:sldChg chg="addSp delSp modSp new mod modClrScheme chgLayout">
        <pc:chgData name="Jesper Ellegård" userId="e0f6e1fc-26f8-44a8-9323-4f7b3d7026d8" providerId="ADAL" clId="{89448097-1831-493E-BF92-5677E9B6C5F0}" dt="2022-04-13T11:19:09.264" v="3064" actId="368"/>
        <pc:sldMkLst>
          <pc:docMk/>
          <pc:sldMk cId="355705373" sldId="331"/>
        </pc:sldMkLst>
        <pc:spChg chg="mod ord">
          <ac:chgData name="Jesper Ellegård" userId="e0f6e1fc-26f8-44a8-9323-4f7b3d7026d8" providerId="ADAL" clId="{89448097-1831-493E-BF92-5677E9B6C5F0}" dt="2022-04-13T09:19:41.474" v="1485" actId="700"/>
          <ac:spMkLst>
            <pc:docMk/>
            <pc:sldMk cId="355705373" sldId="331"/>
            <ac:spMk id="2" creationId="{66DE3A00-633F-44CC-BC05-D09967407A37}"/>
          </ac:spMkLst>
        </pc:spChg>
        <pc:spChg chg="del mod ord">
          <ac:chgData name="Jesper Ellegård" userId="e0f6e1fc-26f8-44a8-9323-4f7b3d7026d8" providerId="ADAL" clId="{89448097-1831-493E-BF92-5677E9B6C5F0}" dt="2022-04-13T09:19:41.474" v="1485" actId="700"/>
          <ac:spMkLst>
            <pc:docMk/>
            <pc:sldMk cId="355705373" sldId="331"/>
            <ac:spMk id="3" creationId="{585328BC-77E1-40DA-83D1-FF488BD37029}"/>
          </ac:spMkLst>
        </pc:spChg>
        <pc:spChg chg="mod">
          <ac:chgData name="Jesper Ellegård" userId="e0f6e1fc-26f8-44a8-9323-4f7b3d7026d8" providerId="ADAL" clId="{89448097-1831-493E-BF92-5677E9B6C5F0}" dt="2022-04-13T09:18:53.920" v="1459"/>
          <ac:spMkLst>
            <pc:docMk/>
            <pc:sldMk cId="355705373" sldId="331"/>
            <ac:spMk id="5" creationId="{C489CB0C-53A9-4874-B793-89C56667BDD6}"/>
          </ac:spMkLst>
        </pc:spChg>
        <pc:spChg chg="mod">
          <ac:chgData name="Jesper Ellegård" userId="e0f6e1fc-26f8-44a8-9323-4f7b3d7026d8" providerId="ADAL" clId="{89448097-1831-493E-BF92-5677E9B6C5F0}" dt="2022-04-13T09:18:53.920" v="1459"/>
          <ac:spMkLst>
            <pc:docMk/>
            <pc:sldMk cId="355705373" sldId="331"/>
            <ac:spMk id="6" creationId="{27492D1F-FADE-4B97-81F7-9183F03DB1AC}"/>
          </ac:spMkLst>
        </pc:spChg>
        <pc:spChg chg="mod">
          <ac:chgData name="Jesper Ellegård" userId="e0f6e1fc-26f8-44a8-9323-4f7b3d7026d8" providerId="ADAL" clId="{89448097-1831-493E-BF92-5677E9B6C5F0}" dt="2022-04-13T11:19:03.225" v="3060" actId="6549"/>
          <ac:spMkLst>
            <pc:docMk/>
            <pc:sldMk cId="355705373" sldId="331"/>
            <ac:spMk id="7" creationId="{658243C3-68A2-44B1-87CA-136CEBEF6D8E}"/>
          </ac:spMkLst>
        </pc:spChg>
        <pc:spChg chg="mod">
          <ac:chgData name="Jesper Ellegård" userId="e0f6e1fc-26f8-44a8-9323-4f7b3d7026d8" providerId="ADAL" clId="{89448097-1831-493E-BF92-5677E9B6C5F0}" dt="2022-04-13T09:22:29.934" v="1522" actId="1076"/>
          <ac:spMkLst>
            <pc:docMk/>
            <pc:sldMk cId="355705373" sldId="331"/>
            <ac:spMk id="8" creationId="{A2236EE5-CC0C-4A8E-A734-BADAEFED60C2}"/>
          </ac:spMkLst>
        </pc:spChg>
        <pc:spChg chg="mod">
          <ac:chgData name="Jesper Ellegård" userId="e0f6e1fc-26f8-44a8-9323-4f7b3d7026d8" providerId="ADAL" clId="{89448097-1831-493E-BF92-5677E9B6C5F0}" dt="2022-04-13T09:18:53.920" v="1459"/>
          <ac:spMkLst>
            <pc:docMk/>
            <pc:sldMk cId="355705373" sldId="331"/>
            <ac:spMk id="9" creationId="{2C594076-BA7C-43EB-A197-447800D870F5}"/>
          </ac:spMkLst>
        </pc:spChg>
        <pc:spChg chg="add mod ord">
          <ac:chgData name="Jesper Ellegård" userId="e0f6e1fc-26f8-44a8-9323-4f7b3d7026d8" providerId="ADAL" clId="{89448097-1831-493E-BF92-5677E9B6C5F0}" dt="2022-04-13T09:23:57.187" v="1531" actId="21"/>
          <ac:spMkLst>
            <pc:docMk/>
            <pc:sldMk cId="355705373" sldId="331"/>
            <ac:spMk id="10" creationId="{8FCCEF0A-542E-4E44-8BD5-B7ED8E909FD8}"/>
          </ac:spMkLst>
        </pc:spChg>
        <pc:spChg chg="add mod ord">
          <ac:chgData name="Jesper Ellegård" userId="e0f6e1fc-26f8-44a8-9323-4f7b3d7026d8" providerId="ADAL" clId="{89448097-1831-493E-BF92-5677E9B6C5F0}" dt="2022-04-13T09:24:03.691" v="1534" actId="1076"/>
          <ac:spMkLst>
            <pc:docMk/>
            <pc:sldMk cId="355705373" sldId="331"/>
            <ac:spMk id="11" creationId="{FDF2971A-ED60-4959-B265-A1FA3C3C0A5F}"/>
          </ac:spMkLst>
        </pc:spChg>
        <pc:spChg chg="mod">
          <ac:chgData name="Jesper Ellegård" userId="e0f6e1fc-26f8-44a8-9323-4f7b3d7026d8" providerId="ADAL" clId="{89448097-1831-493E-BF92-5677E9B6C5F0}" dt="2022-04-13T11:19:09.264" v="3064" actId="368"/>
          <ac:spMkLst>
            <pc:docMk/>
            <pc:sldMk cId="355705373" sldId="331"/>
            <ac:spMk id="13" creationId="{46B818C0-09C7-4D95-9597-8EFACA80A45C}"/>
          </ac:spMkLst>
        </pc:spChg>
        <pc:spChg chg="mod">
          <ac:chgData name="Jesper Ellegård" userId="e0f6e1fc-26f8-44a8-9323-4f7b3d7026d8" providerId="ADAL" clId="{89448097-1831-493E-BF92-5677E9B6C5F0}" dt="2022-04-13T11:19:09.264" v="3064" actId="368"/>
          <ac:spMkLst>
            <pc:docMk/>
            <pc:sldMk cId="355705373" sldId="331"/>
            <ac:spMk id="14" creationId="{B02B5F70-8595-48DD-9146-0CFEE0DC865B}"/>
          </ac:spMkLst>
        </pc:spChg>
        <pc:spChg chg="mod">
          <ac:chgData name="Jesper Ellegård" userId="e0f6e1fc-26f8-44a8-9323-4f7b3d7026d8" providerId="ADAL" clId="{89448097-1831-493E-BF92-5677E9B6C5F0}" dt="2022-04-13T11:19:09.264" v="3064" actId="368"/>
          <ac:spMkLst>
            <pc:docMk/>
            <pc:sldMk cId="355705373" sldId="331"/>
            <ac:spMk id="15" creationId="{4A5135C1-A230-48B2-B089-AC30B6D6B9E3}"/>
          </ac:spMkLst>
        </pc:spChg>
        <pc:spChg chg="mod">
          <ac:chgData name="Jesper Ellegård" userId="e0f6e1fc-26f8-44a8-9323-4f7b3d7026d8" providerId="ADAL" clId="{89448097-1831-493E-BF92-5677E9B6C5F0}" dt="2022-04-13T11:19:09.264" v="3064" actId="368"/>
          <ac:spMkLst>
            <pc:docMk/>
            <pc:sldMk cId="355705373" sldId="331"/>
            <ac:spMk id="16" creationId="{6029EE8D-E379-4C26-9E16-6D9FA6F6F033}"/>
          </ac:spMkLst>
        </pc:spChg>
        <pc:spChg chg="mod">
          <ac:chgData name="Jesper Ellegård" userId="e0f6e1fc-26f8-44a8-9323-4f7b3d7026d8" providerId="ADAL" clId="{89448097-1831-493E-BF92-5677E9B6C5F0}" dt="2022-04-13T11:19:09.264" v="3064" actId="368"/>
          <ac:spMkLst>
            <pc:docMk/>
            <pc:sldMk cId="355705373" sldId="331"/>
            <ac:spMk id="17" creationId="{60243082-8ED0-4925-964A-4F7A407B4CF8}"/>
          </ac:spMkLst>
        </pc:spChg>
        <pc:grpChg chg="add del mod">
          <ac:chgData name="Jesper Ellegård" userId="e0f6e1fc-26f8-44a8-9323-4f7b3d7026d8" providerId="ADAL" clId="{89448097-1831-493E-BF92-5677E9B6C5F0}" dt="2022-04-13T11:19:06.605" v="3061" actId="478"/>
          <ac:grpSpMkLst>
            <pc:docMk/>
            <pc:sldMk cId="355705373" sldId="331"/>
            <ac:grpSpMk id="4" creationId="{CD5576A7-3C60-4731-B0FC-114E95B81B28}"/>
          </ac:grpSpMkLst>
        </pc:grpChg>
        <pc:grpChg chg="add mod">
          <ac:chgData name="Jesper Ellegård" userId="e0f6e1fc-26f8-44a8-9323-4f7b3d7026d8" providerId="ADAL" clId="{89448097-1831-493E-BF92-5677E9B6C5F0}" dt="2022-04-13T11:19:07.194" v="3062"/>
          <ac:grpSpMkLst>
            <pc:docMk/>
            <pc:sldMk cId="355705373" sldId="331"/>
            <ac:grpSpMk id="12" creationId="{F4F12FC8-3EAC-485F-8145-675F49ABF8E3}"/>
          </ac:grpSpMkLst>
        </pc:grpChg>
      </pc:sldChg>
      <pc:sldChg chg="addSp delSp modSp new mod modClrScheme chgLayout">
        <pc:chgData name="Jesper Ellegård" userId="e0f6e1fc-26f8-44a8-9323-4f7b3d7026d8" providerId="ADAL" clId="{89448097-1831-493E-BF92-5677E9B6C5F0}" dt="2022-04-13T09:34:58.995" v="1759" actId="20577"/>
        <pc:sldMkLst>
          <pc:docMk/>
          <pc:sldMk cId="3952273160" sldId="332"/>
        </pc:sldMkLst>
        <pc:spChg chg="mod ord">
          <ac:chgData name="Jesper Ellegård" userId="e0f6e1fc-26f8-44a8-9323-4f7b3d7026d8" providerId="ADAL" clId="{89448097-1831-493E-BF92-5677E9B6C5F0}" dt="2022-04-13T09:34:58.995" v="1759" actId="20577"/>
          <ac:spMkLst>
            <pc:docMk/>
            <pc:sldMk cId="3952273160" sldId="332"/>
            <ac:spMk id="2" creationId="{C8ADF674-CF07-42E7-AE92-E6DCC5FA7A0D}"/>
          </ac:spMkLst>
        </pc:spChg>
        <pc:spChg chg="mod ord">
          <ac:chgData name="Jesper Ellegård" userId="e0f6e1fc-26f8-44a8-9323-4f7b3d7026d8" providerId="ADAL" clId="{89448097-1831-493E-BF92-5677E9B6C5F0}" dt="2022-04-13T09:32:59.129" v="1712" actId="6549"/>
          <ac:spMkLst>
            <pc:docMk/>
            <pc:sldMk cId="3952273160" sldId="332"/>
            <ac:spMk id="3" creationId="{D8CFC6BA-0751-447B-8097-0BE2B3FA6F51}"/>
          </ac:spMkLst>
        </pc:spChg>
        <pc:spChg chg="del mod">
          <ac:chgData name="Jesper Ellegård" userId="e0f6e1fc-26f8-44a8-9323-4f7b3d7026d8" providerId="ADAL" clId="{89448097-1831-493E-BF92-5677E9B6C5F0}" dt="2022-04-13T09:28:38.525" v="1603" actId="700"/>
          <ac:spMkLst>
            <pc:docMk/>
            <pc:sldMk cId="3952273160" sldId="332"/>
            <ac:spMk id="4" creationId="{884B3927-D377-44D5-8C0C-90B8FC726FDA}"/>
          </ac:spMkLst>
        </pc:spChg>
        <pc:spChg chg="mod">
          <ac:chgData name="Jesper Ellegård" userId="e0f6e1fc-26f8-44a8-9323-4f7b3d7026d8" providerId="ADAL" clId="{89448097-1831-493E-BF92-5677E9B6C5F0}" dt="2022-04-13T09:25:16.862" v="1573"/>
          <ac:spMkLst>
            <pc:docMk/>
            <pc:sldMk cId="3952273160" sldId="332"/>
            <ac:spMk id="6" creationId="{BCD322F7-CA63-4071-8C95-A669011A34B0}"/>
          </ac:spMkLst>
        </pc:spChg>
        <pc:spChg chg="mod">
          <ac:chgData name="Jesper Ellegård" userId="e0f6e1fc-26f8-44a8-9323-4f7b3d7026d8" providerId="ADAL" clId="{89448097-1831-493E-BF92-5677E9B6C5F0}" dt="2022-04-13T09:25:16.862" v="1573"/>
          <ac:spMkLst>
            <pc:docMk/>
            <pc:sldMk cId="3952273160" sldId="332"/>
            <ac:spMk id="7" creationId="{D009744F-09EB-4D52-AD2D-9B3AD12DB993}"/>
          </ac:spMkLst>
        </pc:spChg>
        <pc:spChg chg="mod">
          <ac:chgData name="Jesper Ellegård" userId="e0f6e1fc-26f8-44a8-9323-4f7b3d7026d8" providerId="ADAL" clId="{89448097-1831-493E-BF92-5677E9B6C5F0}" dt="2022-04-13T09:25:16.862" v="1573"/>
          <ac:spMkLst>
            <pc:docMk/>
            <pc:sldMk cId="3952273160" sldId="332"/>
            <ac:spMk id="8" creationId="{A52F45E4-F785-424B-A6CF-628ADF1C3AA5}"/>
          </ac:spMkLst>
        </pc:spChg>
        <pc:spChg chg="mod">
          <ac:chgData name="Jesper Ellegård" userId="e0f6e1fc-26f8-44a8-9323-4f7b3d7026d8" providerId="ADAL" clId="{89448097-1831-493E-BF92-5677E9B6C5F0}" dt="2022-04-13T09:25:16.862" v="1573"/>
          <ac:spMkLst>
            <pc:docMk/>
            <pc:sldMk cId="3952273160" sldId="332"/>
            <ac:spMk id="9" creationId="{D67411D0-0A19-411E-B517-BE5F347761E6}"/>
          </ac:spMkLst>
        </pc:spChg>
        <pc:spChg chg="mod">
          <ac:chgData name="Jesper Ellegård" userId="e0f6e1fc-26f8-44a8-9323-4f7b3d7026d8" providerId="ADAL" clId="{89448097-1831-493E-BF92-5677E9B6C5F0}" dt="2022-04-13T09:25:16.862" v="1573"/>
          <ac:spMkLst>
            <pc:docMk/>
            <pc:sldMk cId="3952273160" sldId="332"/>
            <ac:spMk id="10" creationId="{24317768-22E4-47FD-98D4-F6F7E75BD00E}"/>
          </ac:spMkLst>
        </pc:spChg>
        <pc:spChg chg="add del mod">
          <ac:chgData name="Jesper Ellegård" userId="e0f6e1fc-26f8-44a8-9323-4f7b3d7026d8" providerId="ADAL" clId="{89448097-1831-493E-BF92-5677E9B6C5F0}" dt="2022-04-13T09:33:35.539" v="1736" actId="478"/>
          <ac:spMkLst>
            <pc:docMk/>
            <pc:sldMk cId="3952273160" sldId="332"/>
            <ac:spMk id="11" creationId="{866B04CF-F6E2-4985-B4C4-8B8E34EC7D8B}"/>
          </ac:spMkLst>
        </pc:spChg>
        <pc:spChg chg="add mod">
          <ac:chgData name="Jesper Ellegård" userId="e0f6e1fc-26f8-44a8-9323-4f7b3d7026d8" providerId="ADAL" clId="{89448097-1831-493E-BF92-5677E9B6C5F0}" dt="2022-04-13T09:34:34.794" v="1742" actId="14100"/>
          <ac:spMkLst>
            <pc:docMk/>
            <pc:sldMk cId="3952273160" sldId="332"/>
            <ac:spMk id="12" creationId="{15970C75-CE1D-4F0B-86A5-2CFAED9F3597}"/>
          </ac:spMkLst>
        </pc:spChg>
        <pc:grpChg chg="add mod ord">
          <ac:chgData name="Jesper Ellegård" userId="e0f6e1fc-26f8-44a8-9323-4f7b3d7026d8" providerId="ADAL" clId="{89448097-1831-493E-BF92-5677E9B6C5F0}" dt="2022-04-13T09:33:22.205" v="1735" actId="1035"/>
          <ac:grpSpMkLst>
            <pc:docMk/>
            <pc:sldMk cId="3952273160" sldId="332"/>
            <ac:grpSpMk id="5" creationId="{EE80644C-4AED-4E15-A7BA-008271E3FC40}"/>
          </ac:grpSpMkLst>
        </pc:grpChg>
      </pc:sldChg>
      <pc:sldChg chg="modSp add mod">
        <pc:chgData name="Jesper Ellegård" userId="e0f6e1fc-26f8-44a8-9323-4f7b3d7026d8" providerId="ADAL" clId="{89448097-1831-493E-BF92-5677E9B6C5F0}" dt="2022-04-13T09:32:37.710" v="1711" actId="14100"/>
        <pc:sldMkLst>
          <pc:docMk/>
          <pc:sldMk cId="1875589313" sldId="333"/>
        </pc:sldMkLst>
        <pc:spChg chg="mod">
          <ac:chgData name="Jesper Ellegård" userId="e0f6e1fc-26f8-44a8-9323-4f7b3d7026d8" providerId="ADAL" clId="{89448097-1831-493E-BF92-5677E9B6C5F0}" dt="2022-04-13T09:30:37.971" v="1643" actId="6549"/>
          <ac:spMkLst>
            <pc:docMk/>
            <pc:sldMk cId="1875589313" sldId="333"/>
            <ac:spMk id="2" creationId="{C8ADF674-CF07-42E7-AE92-E6DCC5FA7A0D}"/>
          </ac:spMkLst>
        </pc:spChg>
        <pc:spChg chg="mod">
          <ac:chgData name="Jesper Ellegård" userId="e0f6e1fc-26f8-44a8-9323-4f7b3d7026d8" providerId="ADAL" clId="{89448097-1831-493E-BF92-5677E9B6C5F0}" dt="2022-04-13T09:30:49.808" v="1647" actId="6549"/>
          <ac:spMkLst>
            <pc:docMk/>
            <pc:sldMk cId="1875589313" sldId="333"/>
            <ac:spMk id="3" creationId="{D8CFC6BA-0751-447B-8097-0BE2B3FA6F51}"/>
          </ac:spMkLst>
        </pc:spChg>
        <pc:spChg chg="mod ord">
          <ac:chgData name="Jesper Ellegård" userId="e0f6e1fc-26f8-44a8-9323-4f7b3d7026d8" providerId="ADAL" clId="{89448097-1831-493E-BF92-5677E9B6C5F0}" dt="2022-04-13T09:32:37.710" v="1711" actId="14100"/>
          <ac:spMkLst>
            <pc:docMk/>
            <pc:sldMk cId="1875589313" sldId="333"/>
            <ac:spMk id="11" creationId="{866B04CF-F6E2-4985-B4C4-8B8E34EC7D8B}"/>
          </ac:spMkLst>
        </pc:spChg>
        <pc:grpChg chg="mod">
          <ac:chgData name="Jesper Ellegård" userId="e0f6e1fc-26f8-44a8-9323-4f7b3d7026d8" providerId="ADAL" clId="{89448097-1831-493E-BF92-5677E9B6C5F0}" dt="2022-04-13T09:31:20.394" v="1682" actId="1035"/>
          <ac:grpSpMkLst>
            <pc:docMk/>
            <pc:sldMk cId="1875589313" sldId="333"/>
            <ac:grpSpMk id="5" creationId="{EE80644C-4AED-4E15-A7BA-008271E3FC40}"/>
          </ac:grpSpMkLst>
        </pc:grpChg>
      </pc:sldChg>
      <pc:sldChg chg="addSp modSp new mod ord">
        <pc:chgData name="Jesper Ellegård" userId="e0f6e1fc-26f8-44a8-9323-4f7b3d7026d8" providerId="ADAL" clId="{89448097-1831-493E-BF92-5677E9B6C5F0}" dt="2022-04-13T10:28:33.949" v="1961" actId="1076"/>
        <pc:sldMkLst>
          <pc:docMk/>
          <pc:sldMk cId="2594714937" sldId="334"/>
        </pc:sldMkLst>
        <pc:spChg chg="mod">
          <ac:chgData name="Jesper Ellegård" userId="e0f6e1fc-26f8-44a8-9323-4f7b3d7026d8" providerId="ADAL" clId="{89448097-1831-493E-BF92-5677E9B6C5F0}" dt="2022-04-13T10:12:47.393" v="1834" actId="20577"/>
          <ac:spMkLst>
            <pc:docMk/>
            <pc:sldMk cId="2594714937" sldId="334"/>
            <ac:spMk id="2" creationId="{D9D7C9C0-31B9-4F52-B91E-5A427EDF332F}"/>
          </ac:spMkLst>
        </pc:spChg>
        <pc:spChg chg="mod">
          <ac:chgData name="Jesper Ellegård" userId="e0f6e1fc-26f8-44a8-9323-4f7b3d7026d8" providerId="ADAL" clId="{89448097-1831-493E-BF92-5677E9B6C5F0}" dt="2022-04-13T10:16:44.470" v="1855" actId="2711"/>
          <ac:spMkLst>
            <pc:docMk/>
            <pc:sldMk cId="2594714937" sldId="334"/>
            <ac:spMk id="3" creationId="{5BC7E9BE-996E-4DEA-AEEC-3AE30A510B9E}"/>
          </ac:spMkLst>
        </pc:spChg>
        <pc:spChg chg="mod">
          <ac:chgData name="Jesper Ellegård" userId="e0f6e1fc-26f8-44a8-9323-4f7b3d7026d8" providerId="ADAL" clId="{89448097-1831-493E-BF92-5677E9B6C5F0}" dt="2022-04-13T10:16:25.770" v="1854" actId="2710"/>
          <ac:spMkLst>
            <pc:docMk/>
            <pc:sldMk cId="2594714937" sldId="334"/>
            <ac:spMk id="4" creationId="{8227D402-633E-4787-AFDF-1C7EEF553272}"/>
          </ac:spMkLst>
        </pc:spChg>
        <pc:spChg chg="mod">
          <ac:chgData name="Jesper Ellegård" userId="e0f6e1fc-26f8-44a8-9323-4f7b3d7026d8" providerId="ADAL" clId="{89448097-1831-493E-BF92-5677E9B6C5F0}" dt="2022-04-13T10:28:28.963" v="1960"/>
          <ac:spMkLst>
            <pc:docMk/>
            <pc:sldMk cId="2594714937" sldId="334"/>
            <ac:spMk id="6" creationId="{24B00308-A0F5-4D54-A628-C3120CA72903}"/>
          </ac:spMkLst>
        </pc:spChg>
        <pc:spChg chg="mod">
          <ac:chgData name="Jesper Ellegård" userId="e0f6e1fc-26f8-44a8-9323-4f7b3d7026d8" providerId="ADAL" clId="{89448097-1831-493E-BF92-5677E9B6C5F0}" dt="2022-04-13T10:28:28.963" v="1960"/>
          <ac:spMkLst>
            <pc:docMk/>
            <pc:sldMk cId="2594714937" sldId="334"/>
            <ac:spMk id="7" creationId="{024C30A2-93B4-469C-B202-7A76FEB05B43}"/>
          </ac:spMkLst>
        </pc:spChg>
        <pc:spChg chg="mod">
          <ac:chgData name="Jesper Ellegård" userId="e0f6e1fc-26f8-44a8-9323-4f7b3d7026d8" providerId="ADAL" clId="{89448097-1831-493E-BF92-5677E9B6C5F0}" dt="2022-04-13T10:28:28.963" v="1960"/>
          <ac:spMkLst>
            <pc:docMk/>
            <pc:sldMk cId="2594714937" sldId="334"/>
            <ac:spMk id="8" creationId="{19F3A666-8D06-43A2-B819-CB461B5CA7A5}"/>
          </ac:spMkLst>
        </pc:spChg>
        <pc:spChg chg="mod">
          <ac:chgData name="Jesper Ellegård" userId="e0f6e1fc-26f8-44a8-9323-4f7b3d7026d8" providerId="ADAL" clId="{89448097-1831-493E-BF92-5677E9B6C5F0}" dt="2022-04-13T10:28:28.963" v="1960"/>
          <ac:spMkLst>
            <pc:docMk/>
            <pc:sldMk cId="2594714937" sldId="334"/>
            <ac:spMk id="9" creationId="{19E97243-2489-43C5-8618-961B3F49E511}"/>
          </ac:spMkLst>
        </pc:spChg>
        <pc:spChg chg="mod">
          <ac:chgData name="Jesper Ellegård" userId="e0f6e1fc-26f8-44a8-9323-4f7b3d7026d8" providerId="ADAL" clId="{89448097-1831-493E-BF92-5677E9B6C5F0}" dt="2022-04-13T10:28:28.963" v="1960"/>
          <ac:spMkLst>
            <pc:docMk/>
            <pc:sldMk cId="2594714937" sldId="334"/>
            <ac:spMk id="10" creationId="{ACD8C9F4-B11D-4FDD-813B-BC65220C94B5}"/>
          </ac:spMkLst>
        </pc:spChg>
        <pc:grpChg chg="add mod">
          <ac:chgData name="Jesper Ellegård" userId="e0f6e1fc-26f8-44a8-9323-4f7b3d7026d8" providerId="ADAL" clId="{89448097-1831-493E-BF92-5677E9B6C5F0}" dt="2022-04-13T10:28:33.949" v="1961" actId="1076"/>
          <ac:grpSpMkLst>
            <pc:docMk/>
            <pc:sldMk cId="2594714937" sldId="334"/>
            <ac:grpSpMk id="5" creationId="{8ED96A00-B5C7-4856-9E27-8B3CCF23558C}"/>
          </ac:grpSpMkLst>
        </pc:grpChg>
      </pc:sldChg>
      <pc:sldChg chg="addSp delSp modSp new mod modClrScheme chgLayout">
        <pc:chgData name="Jesper Ellegård" userId="e0f6e1fc-26f8-44a8-9323-4f7b3d7026d8" providerId="ADAL" clId="{89448097-1831-493E-BF92-5677E9B6C5F0}" dt="2022-04-13T10:27:58.178" v="1959" actId="1076"/>
        <pc:sldMkLst>
          <pc:docMk/>
          <pc:sldMk cId="1501987180" sldId="335"/>
        </pc:sldMkLst>
        <pc:spChg chg="del mod ord">
          <ac:chgData name="Jesper Ellegård" userId="e0f6e1fc-26f8-44a8-9323-4f7b3d7026d8" providerId="ADAL" clId="{89448097-1831-493E-BF92-5677E9B6C5F0}" dt="2022-04-13T10:19:45.095" v="1858" actId="700"/>
          <ac:spMkLst>
            <pc:docMk/>
            <pc:sldMk cId="1501987180" sldId="335"/>
            <ac:spMk id="2" creationId="{8E040D65-DF70-44F7-AAF2-82989CC7EAEB}"/>
          </ac:spMkLst>
        </pc:spChg>
        <pc:spChg chg="del mod ord">
          <ac:chgData name="Jesper Ellegård" userId="e0f6e1fc-26f8-44a8-9323-4f7b3d7026d8" providerId="ADAL" clId="{89448097-1831-493E-BF92-5677E9B6C5F0}" dt="2022-04-13T10:19:45.095" v="1858" actId="700"/>
          <ac:spMkLst>
            <pc:docMk/>
            <pc:sldMk cId="1501987180" sldId="335"/>
            <ac:spMk id="3" creationId="{AEAC53DA-FB05-4C74-AE70-23A0A014C2B1}"/>
          </ac:spMkLst>
        </pc:spChg>
        <pc:spChg chg="del mod ord">
          <ac:chgData name="Jesper Ellegård" userId="e0f6e1fc-26f8-44a8-9323-4f7b3d7026d8" providerId="ADAL" clId="{89448097-1831-493E-BF92-5677E9B6C5F0}" dt="2022-04-13T10:19:45.095" v="1858" actId="700"/>
          <ac:spMkLst>
            <pc:docMk/>
            <pc:sldMk cId="1501987180" sldId="335"/>
            <ac:spMk id="4" creationId="{E05050EF-0D90-44BD-B2CC-D2969B991171}"/>
          </ac:spMkLst>
        </pc:spChg>
        <pc:spChg chg="add">
          <ac:chgData name="Jesper Ellegård" userId="e0f6e1fc-26f8-44a8-9323-4f7b3d7026d8" providerId="ADAL" clId="{89448097-1831-493E-BF92-5677E9B6C5F0}" dt="2022-04-13T10:17:28.802" v="1857" actId="22"/>
          <ac:spMkLst>
            <pc:docMk/>
            <pc:sldMk cId="1501987180" sldId="335"/>
            <ac:spMk id="6" creationId="{14AAC3A7-13E2-4883-9156-41F0B2D614AA}"/>
          </ac:spMkLst>
        </pc:spChg>
        <pc:spChg chg="add mod ord">
          <ac:chgData name="Jesper Ellegård" userId="e0f6e1fc-26f8-44a8-9323-4f7b3d7026d8" providerId="ADAL" clId="{89448097-1831-493E-BF92-5677E9B6C5F0}" dt="2022-04-13T10:20:19.614" v="1915" actId="20577"/>
          <ac:spMkLst>
            <pc:docMk/>
            <pc:sldMk cId="1501987180" sldId="335"/>
            <ac:spMk id="7" creationId="{7D248D81-8942-4280-B260-4831E6262D22}"/>
          </ac:spMkLst>
        </pc:spChg>
        <pc:spChg chg="add mod ord">
          <ac:chgData name="Jesper Ellegård" userId="e0f6e1fc-26f8-44a8-9323-4f7b3d7026d8" providerId="ADAL" clId="{89448097-1831-493E-BF92-5677E9B6C5F0}" dt="2022-04-13T10:19:45.095" v="1858" actId="700"/>
          <ac:spMkLst>
            <pc:docMk/>
            <pc:sldMk cId="1501987180" sldId="335"/>
            <ac:spMk id="8" creationId="{47BABCDB-570B-4E1A-B2B2-C28E9C6D9110}"/>
          </ac:spMkLst>
        </pc:spChg>
        <pc:spChg chg="add mod ord">
          <ac:chgData name="Jesper Ellegård" userId="e0f6e1fc-26f8-44a8-9323-4f7b3d7026d8" providerId="ADAL" clId="{89448097-1831-493E-BF92-5677E9B6C5F0}" dt="2022-04-13T10:19:45.095" v="1858" actId="700"/>
          <ac:spMkLst>
            <pc:docMk/>
            <pc:sldMk cId="1501987180" sldId="335"/>
            <ac:spMk id="9" creationId="{0AC53A16-0D84-4E7F-B79A-B79A9EA04D99}"/>
          </ac:spMkLst>
        </pc:spChg>
        <pc:spChg chg="add mod">
          <ac:chgData name="Jesper Ellegård" userId="e0f6e1fc-26f8-44a8-9323-4f7b3d7026d8" providerId="ADAL" clId="{89448097-1831-493E-BF92-5677E9B6C5F0}" dt="2022-04-13T10:27:29.231" v="1957" actId="164"/>
          <ac:spMkLst>
            <pc:docMk/>
            <pc:sldMk cId="1501987180" sldId="335"/>
            <ac:spMk id="10" creationId="{BCF1B0BE-840C-43E4-8281-48C465D7C871}"/>
          </ac:spMkLst>
        </pc:spChg>
        <pc:spChg chg="add mod">
          <ac:chgData name="Jesper Ellegård" userId="e0f6e1fc-26f8-44a8-9323-4f7b3d7026d8" providerId="ADAL" clId="{89448097-1831-493E-BF92-5677E9B6C5F0}" dt="2022-04-13T10:27:29.231" v="1957" actId="164"/>
          <ac:spMkLst>
            <pc:docMk/>
            <pc:sldMk cId="1501987180" sldId="335"/>
            <ac:spMk id="11" creationId="{AE07D9A1-CB20-41E6-A38B-E49B97918C11}"/>
          </ac:spMkLst>
        </pc:spChg>
        <pc:grpChg chg="add mod">
          <ac:chgData name="Jesper Ellegård" userId="e0f6e1fc-26f8-44a8-9323-4f7b3d7026d8" providerId="ADAL" clId="{89448097-1831-493E-BF92-5677E9B6C5F0}" dt="2022-04-13T10:27:58.178" v="1959" actId="1076"/>
          <ac:grpSpMkLst>
            <pc:docMk/>
            <pc:sldMk cId="1501987180" sldId="335"/>
            <ac:grpSpMk id="12" creationId="{7D62563A-1A3E-493E-9C9B-35BB32F1AAAA}"/>
          </ac:grpSpMkLst>
        </pc:grpChg>
      </pc:sldChg>
      <pc:sldChg chg="addSp delSp modSp new mod">
        <pc:chgData name="Jesper Ellegård" userId="e0f6e1fc-26f8-44a8-9323-4f7b3d7026d8" providerId="ADAL" clId="{89448097-1831-493E-BF92-5677E9B6C5F0}" dt="2022-04-13T10:34:02.412" v="2024" actId="14100"/>
        <pc:sldMkLst>
          <pc:docMk/>
          <pc:sldMk cId="2187856356" sldId="336"/>
        </pc:sldMkLst>
        <pc:spChg chg="mod">
          <ac:chgData name="Jesper Ellegård" userId="e0f6e1fc-26f8-44a8-9323-4f7b3d7026d8" providerId="ADAL" clId="{89448097-1831-493E-BF92-5677E9B6C5F0}" dt="2022-04-13T10:29:54.184" v="1965"/>
          <ac:spMkLst>
            <pc:docMk/>
            <pc:sldMk cId="2187856356" sldId="336"/>
            <ac:spMk id="2" creationId="{FD639802-EBC6-43BA-83F8-30A667749AF8}"/>
          </ac:spMkLst>
        </pc:spChg>
        <pc:spChg chg="mod">
          <ac:chgData name="Jesper Ellegård" userId="e0f6e1fc-26f8-44a8-9323-4f7b3d7026d8" providerId="ADAL" clId="{89448097-1831-493E-BF92-5677E9B6C5F0}" dt="2022-04-13T10:33:50.356" v="2020" actId="1076"/>
          <ac:spMkLst>
            <pc:docMk/>
            <pc:sldMk cId="2187856356" sldId="336"/>
            <ac:spMk id="3" creationId="{A5EADDFD-56A9-4F74-AE76-6A9C73BECA99}"/>
          </ac:spMkLst>
        </pc:spChg>
        <pc:spChg chg="mod">
          <ac:chgData name="Jesper Ellegård" userId="e0f6e1fc-26f8-44a8-9323-4f7b3d7026d8" providerId="ADAL" clId="{89448097-1831-493E-BF92-5677E9B6C5F0}" dt="2022-04-13T10:33:56.811" v="2021" actId="1076"/>
          <ac:spMkLst>
            <pc:docMk/>
            <pc:sldMk cId="2187856356" sldId="336"/>
            <ac:spMk id="4" creationId="{162DE5B2-42AD-4A59-901A-7435F79D65EE}"/>
          </ac:spMkLst>
        </pc:spChg>
        <pc:spChg chg="add del">
          <ac:chgData name="Jesper Ellegård" userId="e0f6e1fc-26f8-44a8-9323-4f7b3d7026d8" providerId="ADAL" clId="{89448097-1831-493E-BF92-5677E9B6C5F0}" dt="2022-04-13T10:29:47.646" v="1964" actId="22"/>
          <ac:spMkLst>
            <pc:docMk/>
            <pc:sldMk cId="2187856356" sldId="336"/>
            <ac:spMk id="6" creationId="{4AE2086C-9548-4C5A-B2C0-71609964C28D}"/>
          </ac:spMkLst>
        </pc:spChg>
        <pc:spChg chg="add mod">
          <ac:chgData name="Jesper Ellegård" userId="e0f6e1fc-26f8-44a8-9323-4f7b3d7026d8" providerId="ADAL" clId="{89448097-1831-493E-BF92-5677E9B6C5F0}" dt="2022-04-13T10:34:02.412" v="2024" actId="14100"/>
          <ac:spMkLst>
            <pc:docMk/>
            <pc:sldMk cId="2187856356" sldId="336"/>
            <ac:spMk id="7" creationId="{8C581A05-B1DB-4241-AC96-9B95EE285415}"/>
          </ac:spMkLst>
        </pc:spChg>
      </pc:sldChg>
      <pc:sldChg chg="addSp delSp modSp new mod">
        <pc:chgData name="Jesper Ellegård" userId="e0f6e1fc-26f8-44a8-9323-4f7b3d7026d8" providerId="ADAL" clId="{89448097-1831-493E-BF92-5677E9B6C5F0}" dt="2022-04-13T11:17:48.091" v="3054" actId="1076"/>
        <pc:sldMkLst>
          <pc:docMk/>
          <pc:sldMk cId="3508042325" sldId="337"/>
        </pc:sldMkLst>
        <pc:spChg chg="del">
          <ac:chgData name="Jesper Ellegård" userId="e0f6e1fc-26f8-44a8-9323-4f7b3d7026d8" providerId="ADAL" clId="{89448097-1831-493E-BF92-5677E9B6C5F0}" dt="2022-04-13T11:16:45.358" v="3040" actId="478"/>
          <ac:spMkLst>
            <pc:docMk/>
            <pc:sldMk cId="3508042325" sldId="337"/>
            <ac:spMk id="2" creationId="{BCB9D86E-5A5E-41C5-8E80-E883860197C6}"/>
          </ac:spMkLst>
        </pc:spChg>
        <pc:spChg chg="del">
          <ac:chgData name="Jesper Ellegård" userId="e0f6e1fc-26f8-44a8-9323-4f7b3d7026d8" providerId="ADAL" clId="{89448097-1831-493E-BF92-5677E9B6C5F0}" dt="2022-04-13T11:16:48.182" v="3042" actId="478"/>
          <ac:spMkLst>
            <pc:docMk/>
            <pc:sldMk cId="3508042325" sldId="337"/>
            <ac:spMk id="3" creationId="{A9187A63-86F2-4D41-AA2C-7FB2554C25B7}"/>
          </ac:spMkLst>
        </pc:spChg>
        <pc:spChg chg="del">
          <ac:chgData name="Jesper Ellegård" userId="e0f6e1fc-26f8-44a8-9323-4f7b3d7026d8" providerId="ADAL" clId="{89448097-1831-493E-BF92-5677E9B6C5F0}" dt="2022-04-13T11:16:46.112" v="3041" actId="478"/>
          <ac:spMkLst>
            <pc:docMk/>
            <pc:sldMk cId="3508042325" sldId="337"/>
            <ac:spMk id="4" creationId="{DF1EAC09-21D6-4C09-916F-5228714DDE70}"/>
          </ac:spMkLst>
        </pc:spChg>
        <pc:spChg chg="add mod">
          <ac:chgData name="Jesper Ellegård" userId="e0f6e1fc-26f8-44a8-9323-4f7b3d7026d8" providerId="ADAL" clId="{89448097-1831-493E-BF92-5677E9B6C5F0}" dt="2022-04-13T11:17:48.091" v="3054" actId="1076"/>
          <ac:spMkLst>
            <pc:docMk/>
            <pc:sldMk cId="3508042325" sldId="337"/>
            <ac:spMk id="7" creationId="{877C4122-0938-46A8-9C9A-67FFCBBD77E4}"/>
          </ac:spMkLst>
        </pc:spChg>
        <pc:picChg chg="add mod">
          <ac:chgData name="Jesper Ellegård" userId="e0f6e1fc-26f8-44a8-9323-4f7b3d7026d8" providerId="ADAL" clId="{89448097-1831-493E-BF92-5677E9B6C5F0}" dt="2022-04-13T11:16:49.930" v="3043" actId="1076"/>
          <ac:picMkLst>
            <pc:docMk/>
            <pc:sldMk cId="3508042325" sldId="337"/>
            <ac:picMk id="6" creationId="{E1A1DDEA-D25F-4C88-BEAE-F1E83DCEA9BF}"/>
          </ac:picMkLst>
        </pc:picChg>
      </pc:sldChg>
      <pc:sldChg chg="modSp new mod">
        <pc:chgData name="Jesper Ellegård" userId="e0f6e1fc-26f8-44a8-9323-4f7b3d7026d8" providerId="ADAL" clId="{89448097-1831-493E-BF92-5677E9B6C5F0}" dt="2022-04-13T10:40:48.488" v="2068" actId="404"/>
        <pc:sldMkLst>
          <pc:docMk/>
          <pc:sldMk cId="1812688743" sldId="338"/>
        </pc:sldMkLst>
        <pc:spChg chg="mod">
          <ac:chgData name="Jesper Ellegård" userId="e0f6e1fc-26f8-44a8-9323-4f7b3d7026d8" providerId="ADAL" clId="{89448097-1831-493E-BF92-5677E9B6C5F0}" dt="2022-04-13T10:40:21.739" v="2060" actId="113"/>
          <ac:spMkLst>
            <pc:docMk/>
            <pc:sldMk cId="1812688743" sldId="338"/>
            <ac:spMk id="2" creationId="{2C0F9AFD-FAA4-4AEA-847F-CB04B9011B2B}"/>
          </ac:spMkLst>
        </pc:spChg>
        <pc:spChg chg="mod">
          <ac:chgData name="Jesper Ellegård" userId="e0f6e1fc-26f8-44a8-9323-4f7b3d7026d8" providerId="ADAL" clId="{89448097-1831-493E-BF92-5677E9B6C5F0}" dt="2022-04-13T10:40:48.488" v="2068" actId="404"/>
          <ac:spMkLst>
            <pc:docMk/>
            <pc:sldMk cId="1812688743" sldId="338"/>
            <ac:spMk id="3" creationId="{478C0EBE-72F6-4B5F-97A5-17ED075607CC}"/>
          </ac:spMkLst>
        </pc:spChg>
        <pc:spChg chg="mod">
          <ac:chgData name="Jesper Ellegård" userId="e0f6e1fc-26f8-44a8-9323-4f7b3d7026d8" providerId="ADAL" clId="{89448097-1831-493E-BF92-5677E9B6C5F0}" dt="2022-04-13T10:40:43.116" v="2067" actId="2710"/>
          <ac:spMkLst>
            <pc:docMk/>
            <pc:sldMk cId="1812688743" sldId="338"/>
            <ac:spMk id="4" creationId="{41C669AA-8557-48F7-BBE4-9CE7E986751C}"/>
          </ac:spMkLst>
        </pc:spChg>
      </pc:sldChg>
      <pc:sldChg chg="modSp new mod">
        <pc:chgData name="Jesper Ellegård" userId="e0f6e1fc-26f8-44a8-9323-4f7b3d7026d8" providerId="ADAL" clId="{89448097-1831-493E-BF92-5677E9B6C5F0}" dt="2022-04-13T10:42:21.759" v="2083" actId="2710"/>
        <pc:sldMkLst>
          <pc:docMk/>
          <pc:sldMk cId="4197938331" sldId="339"/>
        </pc:sldMkLst>
        <pc:spChg chg="mod">
          <ac:chgData name="Jesper Ellegård" userId="e0f6e1fc-26f8-44a8-9323-4f7b3d7026d8" providerId="ADAL" clId="{89448097-1831-493E-BF92-5677E9B6C5F0}" dt="2022-04-13T10:41:32.567" v="2070"/>
          <ac:spMkLst>
            <pc:docMk/>
            <pc:sldMk cId="4197938331" sldId="339"/>
            <ac:spMk id="2" creationId="{28515499-E625-455E-BA0A-C90BE5095B44}"/>
          </ac:spMkLst>
        </pc:spChg>
        <pc:spChg chg="mod">
          <ac:chgData name="Jesper Ellegård" userId="e0f6e1fc-26f8-44a8-9323-4f7b3d7026d8" providerId="ADAL" clId="{89448097-1831-493E-BF92-5677E9B6C5F0}" dt="2022-04-13T10:42:21.759" v="2083" actId="2710"/>
          <ac:spMkLst>
            <pc:docMk/>
            <pc:sldMk cId="4197938331" sldId="339"/>
            <ac:spMk id="3" creationId="{E44E8019-C0A4-46C3-AB20-A7E629B4D71D}"/>
          </ac:spMkLst>
        </pc:spChg>
        <pc:spChg chg="mod">
          <ac:chgData name="Jesper Ellegård" userId="e0f6e1fc-26f8-44a8-9323-4f7b3d7026d8" providerId="ADAL" clId="{89448097-1831-493E-BF92-5677E9B6C5F0}" dt="2022-04-13T10:42:14.700" v="2082" actId="2710"/>
          <ac:spMkLst>
            <pc:docMk/>
            <pc:sldMk cId="4197938331" sldId="339"/>
            <ac:spMk id="4" creationId="{2C1AECF2-8786-49A4-B0BA-0189800CFFDE}"/>
          </ac:spMkLst>
        </pc:spChg>
      </pc:sldChg>
      <pc:sldChg chg="addSp delSp modSp new mod">
        <pc:chgData name="Jesper Ellegård" userId="e0f6e1fc-26f8-44a8-9323-4f7b3d7026d8" providerId="ADAL" clId="{89448097-1831-493E-BF92-5677E9B6C5F0}" dt="2022-04-13T11:17:32.831" v="3053" actId="122"/>
        <pc:sldMkLst>
          <pc:docMk/>
          <pc:sldMk cId="3563131680" sldId="340"/>
        </pc:sldMkLst>
        <pc:spChg chg="del">
          <ac:chgData name="Jesper Ellegård" userId="e0f6e1fc-26f8-44a8-9323-4f7b3d7026d8" providerId="ADAL" clId="{89448097-1831-493E-BF92-5677E9B6C5F0}" dt="2022-04-13T11:15:34.779" v="3034" actId="478"/>
          <ac:spMkLst>
            <pc:docMk/>
            <pc:sldMk cId="3563131680" sldId="340"/>
            <ac:spMk id="2" creationId="{68459C69-178A-4476-8ABA-D575904A9FAD}"/>
          </ac:spMkLst>
        </pc:spChg>
        <pc:spChg chg="del">
          <ac:chgData name="Jesper Ellegård" userId="e0f6e1fc-26f8-44a8-9323-4f7b3d7026d8" providerId="ADAL" clId="{89448097-1831-493E-BF92-5677E9B6C5F0}" dt="2022-04-13T11:15:33.394" v="3033" actId="478"/>
          <ac:spMkLst>
            <pc:docMk/>
            <pc:sldMk cId="3563131680" sldId="340"/>
            <ac:spMk id="3" creationId="{0DD9744D-F7B1-4FD8-BCAD-13B4A790DE18}"/>
          </ac:spMkLst>
        </pc:spChg>
        <pc:spChg chg="del">
          <ac:chgData name="Jesper Ellegård" userId="e0f6e1fc-26f8-44a8-9323-4f7b3d7026d8" providerId="ADAL" clId="{89448097-1831-493E-BF92-5677E9B6C5F0}" dt="2022-04-13T10:42:55.580" v="2086" actId="22"/>
          <ac:spMkLst>
            <pc:docMk/>
            <pc:sldMk cId="3563131680" sldId="340"/>
            <ac:spMk id="4" creationId="{B58D1299-12B7-4CD7-BD00-8172BBE1C73E}"/>
          </ac:spMkLst>
        </pc:spChg>
        <pc:spChg chg="add mod">
          <ac:chgData name="Jesper Ellegård" userId="e0f6e1fc-26f8-44a8-9323-4f7b3d7026d8" providerId="ADAL" clId="{89448097-1831-493E-BF92-5677E9B6C5F0}" dt="2022-04-13T11:17:32.831" v="3053" actId="122"/>
          <ac:spMkLst>
            <pc:docMk/>
            <pc:sldMk cId="3563131680" sldId="340"/>
            <ac:spMk id="15" creationId="{4799A14C-4644-46A3-93B4-7864DFEDC953}"/>
          </ac:spMkLst>
        </pc:spChg>
        <pc:picChg chg="add mod">
          <ac:chgData name="Jesper Ellegård" userId="e0f6e1fc-26f8-44a8-9323-4f7b3d7026d8" providerId="ADAL" clId="{89448097-1831-493E-BF92-5677E9B6C5F0}" dt="2022-04-13T11:15:44.028" v="3035" actId="1076"/>
          <ac:picMkLst>
            <pc:docMk/>
            <pc:sldMk cId="3563131680" sldId="340"/>
            <ac:picMk id="6" creationId="{FD0BF1A1-13E3-471B-854C-483165E1E3FD}"/>
          </ac:picMkLst>
        </pc:picChg>
        <pc:picChg chg="add mod ord">
          <ac:chgData name="Jesper Ellegård" userId="e0f6e1fc-26f8-44a8-9323-4f7b3d7026d8" providerId="ADAL" clId="{89448097-1831-493E-BF92-5677E9B6C5F0}" dt="2022-04-13T11:15:44.028" v="3035" actId="1076"/>
          <ac:picMkLst>
            <pc:docMk/>
            <pc:sldMk cId="3563131680" sldId="340"/>
            <ac:picMk id="8" creationId="{2FF1FE5E-0DFF-45C6-B702-B23092FFAA91}"/>
          </ac:picMkLst>
        </pc:picChg>
        <pc:picChg chg="add mod">
          <ac:chgData name="Jesper Ellegård" userId="e0f6e1fc-26f8-44a8-9323-4f7b3d7026d8" providerId="ADAL" clId="{89448097-1831-493E-BF92-5677E9B6C5F0}" dt="2022-04-13T11:15:44.028" v="3035" actId="1076"/>
          <ac:picMkLst>
            <pc:docMk/>
            <pc:sldMk cId="3563131680" sldId="340"/>
            <ac:picMk id="10" creationId="{6BBE78E2-201E-4257-ACCC-3E01294A279F}"/>
          </ac:picMkLst>
        </pc:picChg>
        <pc:picChg chg="add mod">
          <ac:chgData name="Jesper Ellegård" userId="e0f6e1fc-26f8-44a8-9323-4f7b3d7026d8" providerId="ADAL" clId="{89448097-1831-493E-BF92-5677E9B6C5F0}" dt="2022-04-13T11:15:44.028" v="3035" actId="1076"/>
          <ac:picMkLst>
            <pc:docMk/>
            <pc:sldMk cId="3563131680" sldId="340"/>
            <ac:picMk id="12" creationId="{3567C91F-881C-4B2E-927A-26A7276DDF06}"/>
          </ac:picMkLst>
        </pc:picChg>
        <pc:picChg chg="add mod">
          <ac:chgData name="Jesper Ellegård" userId="e0f6e1fc-26f8-44a8-9323-4f7b3d7026d8" providerId="ADAL" clId="{89448097-1831-493E-BF92-5677E9B6C5F0}" dt="2022-04-13T11:15:44.028" v="3035" actId="1076"/>
          <ac:picMkLst>
            <pc:docMk/>
            <pc:sldMk cId="3563131680" sldId="340"/>
            <ac:picMk id="14" creationId="{577A4578-3CFE-456C-8533-BA366698F637}"/>
          </ac:picMkLst>
        </pc:picChg>
      </pc:sldChg>
      <pc:sldChg chg="addSp delSp modSp new mod modClrScheme chgLayout">
        <pc:chgData name="Jesper Ellegård" userId="e0f6e1fc-26f8-44a8-9323-4f7b3d7026d8" providerId="ADAL" clId="{89448097-1831-493E-BF92-5677E9B6C5F0}" dt="2022-04-13T11:10:34.695" v="2989" actId="20577"/>
        <pc:sldMkLst>
          <pc:docMk/>
          <pc:sldMk cId="4271944591" sldId="341"/>
        </pc:sldMkLst>
        <pc:spChg chg="mod ord">
          <ac:chgData name="Jesper Ellegård" userId="e0f6e1fc-26f8-44a8-9323-4f7b3d7026d8" providerId="ADAL" clId="{89448097-1831-493E-BF92-5677E9B6C5F0}" dt="2022-04-13T11:10:34.695" v="2989" actId="20577"/>
          <ac:spMkLst>
            <pc:docMk/>
            <pc:sldMk cId="4271944591" sldId="341"/>
            <ac:spMk id="2" creationId="{B1E83968-2D3F-4523-B9F3-DCF306E2B8A9}"/>
          </ac:spMkLst>
        </pc:spChg>
        <pc:spChg chg="del mod ord">
          <ac:chgData name="Jesper Ellegård" userId="e0f6e1fc-26f8-44a8-9323-4f7b3d7026d8" providerId="ADAL" clId="{89448097-1831-493E-BF92-5677E9B6C5F0}" dt="2022-04-13T10:48:58.940" v="2135" actId="700"/>
          <ac:spMkLst>
            <pc:docMk/>
            <pc:sldMk cId="4271944591" sldId="341"/>
            <ac:spMk id="3" creationId="{503C6E94-216D-4038-B667-2E37C9763DE5}"/>
          </ac:spMkLst>
        </pc:spChg>
        <pc:spChg chg="del">
          <ac:chgData name="Jesper Ellegård" userId="e0f6e1fc-26f8-44a8-9323-4f7b3d7026d8" providerId="ADAL" clId="{89448097-1831-493E-BF92-5677E9B6C5F0}" dt="2022-04-13T10:48:58.940" v="2135" actId="700"/>
          <ac:spMkLst>
            <pc:docMk/>
            <pc:sldMk cId="4271944591" sldId="341"/>
            <ac:spMk id="4" creationId="{0BB39E4D-2AEC-44A3-A286-4AB832F4A90B}"/>
          </ac:spMkLst>
        </pc:spChg>
        <pc:spChg chg="add del mod ord">
          <ac:chgData name="Jesper Ellegård" userId="e0f6e1fc-26f8-44a8-9323-4f7b3d7026d8" providerId="ADAL" clId="{89448097-1831-493E-BF92-5677E9B6C5F0}" dt="2022-04-13T11:01:25.256" v="2786" actId="478"/>
          <ac:spMkLst>
            <pc:docMk/>
            <pc:sldMk cId="4271944591" sldId="341"/>
            <ac:spMk id="9" creationId="{406FA3B6-3051-45DD-A5C9-AD1A63D9E6BA}"/>
          </ac:spMkLst>
        </pc:spChg>
        <pc:spChg chg="add del mod">
          <ac:chgData name="Jesper Ellegård" userId="e0f6e1fc-26f8-44a8-9323-4f7b3d7026d8" providerId="ADAL" clId="{89448097-1831-493E-BF92-5677E9B6C5F0}" dt="2022-04-13T11:01:29.330" v="2787" actId="478"/>
          <ac:spMkLst>
            <pc:docMk/>
            <pc:sldMk cId="4271944591" sldId="341"/>
            <ac:spMk id="11" creationId="{631CA00F-0498-4EE2-8579-3EF102B5293D}"/>
          </ac:spMkLst>
        </pc:spChg>
        <pc:spChg chg="add mod">
          <ac:chgData name="Jesper Ellegård" userId="e0f6e1fc-26f8-44a8-9323-4f7b3d7026d8" providerId="ADAL" clId="{89448097-1831-493E-BF92-5677E9B6C5F0}" dt="2022-04-13T11:10:07.912" v="2987" actId="20577"/>
          <ac:spMkLst>
            <pc:docMk/>
            <pc:sldMk cId="4271944591" sldId="341"/>
            <ac:spMk id="27" creationId="{9A75F34B-6B4C-44C7-8E60-E39B380CA468}"/>
          </ac:spMkLst>
        </pc:spChg>
        <pc:spChg chg="add mod">
          <ac:chgData name="Jesper Ellegård" userId="e0f6e1fc-26f8-44a8-9323-4f7b3d7026d8" providerId="ADAL" clId="{89448097-1831-493E-BF92-5677E9B6C5F0}" dt="2022-04-13T11:09:44.706" v="2964" actId="1036"/>
          <ac:spMkLst>
            <pc:docMk/>
            <pc:sldMk cId="4271944591" sldId="341"/>
            <ac:spMk id="28" creationId="{ED3F1DDE-F05C-4407-A2B6-8A96FBBA193C}"/>
          </ac:spMkLst>
        </pc:spChg>
        <pc:grpChg chg="add mod">
          <ac:chgData name="Jesper Ellegård" userId="e0f6e1fc-26f8-44a8-9323-4f7b3d7026d8" providerId="ADAL" clId="{89448097-1831-493E-BF92-5677E9B6C5F0}" dt="2022-04-13T11:08:28.761" v="2928" actId="1076"/>
          <ac:grpSpMkLst>
            <pc:docMk/>
            <pc:sldMk cId="4271944591" sldId="341"/>
            <ac:grpSpMk id="20" creationId="{27BE5CD1-937D-44B8-B190-E7240F8889D0}"/>
          </ac:grpSpMkLst>
        </pc:grpChg>
        <pc:picChg chg="add del mod">
          <ac:chgData name="Jesper Ellegård" userId="e0f6e1fc-26f8-44a8-9323-4f7b3d7026d8" providerId="ADAL" clId="{89448097-1831-493E-BF92-5677E9B6C5F0}" dt="2022-04-13T11:01:31.613" v="2788" actId="478"/>
          <ac:picMkLst>
            <pc:docMk/>
            <pc:sldMk cId="4271944591" sldId="341"/>
            <ac:picMk id="6" creationId="{D5F9B90F-0561-451D-9804-21277C80AEC6}"/>
          </ac:picMkLst>
        </pc:picChg>
        <pc:picChg chg="add del mod">
          <ac:chgData name="Jesper Ellegård" userId="e0f6e1fc-26f8-44a8-9323-4f7b3d7026d8" providerId="ADAL" clId="{89448097-1831-493E-BF92-5677E9B6C5F0}" dt="2022-04-13T10:57:07.128" v="2784" actId="478"/>
          <ac:picMkLst>
            <pc:docMk/>
            <pc:sldMk cId="4271944591" sldId="341"/>
            <ac:picMk id="8" creationId="{021735E6-8191-4C6B-9B41-00C8660B1416}"/>
          </ac:picMkLst>
        </pc:picChg>
        <pc:picChg chg="add mod">
          <ac:chgData name="Jesper Ellegård" userId="e0f6e1fc-26f8-44a8-9323-4f7b3d7026d8" providerId="ADAL" clId="{89448097-1831-493E-BF92-5677E9B6C5F0}" dt="2022-04-13T11:02:58.342" v="2814" actId="164"/>
          <ac:picMkLst>
            <pc:docMk/>
            <pc:sldMk cId="4271944591" sldId="341"/>
            <ac:picMk id="13" creationId="{4C965CB6-3F3F-40A4-8E45-1D4511F84BA2}"/>
          </ac:picMkLst>
        </pc:picChg>
        <pc:picChg chg="add del mod">
          <ac:chgData name="Jesper Ellegård" userId="e0f6e1fc-26f8-44a8-9323-4f7b3d7026d8" providerId="ADAL" clId="{89448097-1831-493E-BF92-5677E9B6C5F0}" dt="2022-04-13T11:02:04.542" v="2795" actId="478"/>
          <ac:picMkLst>
            <pc:docMk/>
            <pc:sldMk cId="4271944591" sldId="341"/>
            <ac:picMk id="15" creationId="{B4BD60D5-09AF-4087-9B83-C067F826FAA1}"/>
          </ac:picMkLst>
        </pc:picChg>
        <pc:picChg chg="add mod">
          <ac:chgData name="Jesper Ellegård" userId="e0f6e1fc-26f8-44a8-9323-4f7b3d7026d8" providerId="ADAL" clId="{89448097-1831-493E-BF92-5677E9B6C5F0}" dt="2022-04-13T11:02:58.342" v="2814" actId="164"/>
          <ac:picMkLst>
            <pc:docMk/>
            <pc:sldMk cId="4271944591" sldId="341"/>
            <ac:picMk id="17" creationId="{9DB785B3-97B4-4829-9A6F-5DBBF7BD106E}"/>
          </ac:picMkLst>
        </pc:picChg>
        <pc:picChg chg="add mod">
          <ac:chgData name="Jesper Ellegård" userId="e0f6e1fc-26f8-44a8-9323-4f7b3d7026d8" providerId="ADAL" clId="{89448097-1831-493E-BF92-5677E9B6C5F0}" dt="2022-04-13T11:02:58.342" v="2814" actId="164"/>
          <ac:picMkLst>
            <pc:docMk/>
            <pc:sldMk cId="4271944591" sldId="341"/>
            <ac:picMk id="19" creationId="{CDA6AB61-71E7-4CB3-821B-647C8032633C}"/>
          </ac:picMkLst>
        </pc:picChg>
        <pc:picChg chg="add mod">
          <ac:chgData name="Jesper Ellegård" userId="e0f6e1fc-26f8-44a8-9323-4f7b3d7026d8" providerId="ADAL" clId="{89448097-1831-493E-BF92-5677E9B6C5F0}" dt="2022-04-13T11:10:02.363" v="2981" actId="1037"/>
          <ac:picMkLst>
            <pc:docMk/>
            <pc:sldMk cId="4271944591" sldId="341"/>
            <ac:picMk id="22" creationId="{710C926B-6357-421A-B8E5-75C334BCFE84}"/>
          </ac:picMkLst>
        </pc:picChg>
        <pc:picChg chg="add mod">
          <ac:chgData name="Jesper Ellegård" userId="e0f6e1fc-26f8-44a8-9323-4f7b3d7026d8" providerId="ADAL" clId="{89448097-1831-493E-BF92-5677E9B6C5F0}" dt="2022-04-13T11:08:21.208" v="2927" actId="1076"/>
          <ac:picMkLst>
            <pc:docMk/>
            <pc:sldMk cId="4271944591" sldId="341"/>
            <ac:picMk id="24" creationId="{73EC774F-B4CF-4D6A-B312-5D8AD31A4094}"/>
          </ac:picMkLst>
        </pc:picChg>
        <pc:picChg chg="add mod">
          <ac:chgData name="Jesper Ellegård" userId="e0f6e1fc-26f8-44a8-9323-4f7b3d7026d8" providerId="ADAL" clId="{89448097-1831-493E-BF92-5677E9B6C5F0}" dt="2022-04-13T11:08:14" v="2925" actId="1076"/>
          <ac:picMkLst>
            <pc:docMk/>
            <pc:sldMk cId="4271944591" sldId="341"/>
            <ac:picMk id="26" creationId="{0682E62C-AF0E-4E74-B8E2-3CCF6E690F34}"/>
          </ac:picMkLst>
        </pc:picChg>
      </pc:sldChg>
      <pc:sldChg chg="addSp delSp modSp new del mod ord modClrScheme chgLayout">
        <pc:chgData name="Jesper Ellegård" userId="e0f6e1fc-26f8-44a8-9323-4f7b3d7026d8" providerId="ADAL" clId="{89448097-1831-493E-BF92-5677E9B6C5F0}" dt="2022-04-13T10:48:13.747" v="2105" actId="47"/>
        <pc:sldMkLst>
          <pc:docMk/>
          <pc:sldMk cId="1949856831" sldId="342"/>
        </pc:sldMkLst>
        <pc:spChg chg="del mod ord">
          <ac:chgData name="Jesper Ellegård" userId="e0f6e1fc-26f8-44a8-9323-4f7b3d7026d8" providerId="ADAL" clId="{89448097-1831-493E-BF92-5677E9B6C5F0}" dt="2022-04-13T10:45:33.016" v="2100" actId="700"/>
          <ac:spMkLst>
            <pc:docMk/>
            <pc:sldMk cId="1949856831" sldId="342"/>
            <ac:spMk id="2" creationId="{FD289559-FEA8-45AA-8940-8B7E4782B2DA}"/>
          </ac:spMkLst>
        </pc:spChg>
        <pc:spChg chg="del mod ord">
          <ac:chgData name="Jesper Ellegård" userId="e0f6e1fc-26f8-44a8-9323-4f7b3d7026d8" providerId="ADAL" clId="{89448097-1831-493E-BF92-5677E9B6C5F0}" dt="2022-04-13T10:45:33.016" v="2100" actId="700"/>
          <ac:spMkLst>
            <pc:docMk/>
            <pc:sldMk cId="1949856831" sldId="342"/>
            <ac:spMk id="3" creationId="{FAA74F56-B896-4A09-8A7A-044E846A9F0E}"/>
          </ac:spMkLst>
        </pc:spChg>
        <pc:spChg chg="del">
          <ac:chgData name="Jesper Ellegård" userId="e0f6e1fc-26f8-44a8-9323-4f7b3d7026d8" providerId="ADAL" clId="{89448097-1831-493E-BF92-5677E9B6C5F0}" dt="2022-04-13T10:45:33.016" v="2100" actId="700"/>
          <ac:spMkLst>
            <pc:docMk/>
            <pc:sldMk cId="1949856831" sldId="342"/>
            <ac:spMk id="4" creationId="{2C38B1EE-5C41-4998-A125-8DE847322DE2}"/>
          </ac:spMkLst>
        </pc:spChg>
        <pc:spChg chg="add mod ord">
          <ac:chgData name="Jesper Ellegård" userId="e0f6e1fc-26f8-44a8-9323-4f7b3d7026d8" providerId="ADAL" clId="{89448097-1831-493E-BF92-5677E9B6C5F0}" dt="2022-04-13T10:45:55.278" v="2104" actId="207"/>
          <ac:spMkLst>
            <pc:docMk/>
            <pc:sldMk cId="1949856831" sldId="342"/>
            <ac:spMk id="5" creationId="{50F07A39-D410-4D38-BDF2-BFC4BAAFAD2F}"/>
          </ac:spMkLst>
        </pc:spChg>
        <pc:spChg chg="add mod ord">
          <ac:chgData name="Jesper Ellegård" userId="e0f6e1fc-26f8-44a8-9323-4f7b3d7026d8" providerId="ADAL" clId="{89448097-1831-493E-BF92-5677E9B6C5F0}" dt="2022-04-13T10:45:33.016" v="2100" actId="700"/>
          <ac:spMkLst>
            <pc:docMk/>
            <pc:sldMk cId="1949856831" sldId="342"/>
            <ac:spMk id="6" creationId="{802C156F-DA9A-4902-8BCE-2501B8A02ECC}"/>
          </ac:spMkLst>
        </pc:spChg>
      </pc:sldChg>
      <pc:sldChg chg="addSp delSp modSp new mod">
        <pc:chgData name="Jesper Ellegård" userId="e0f6e1fc-26f8-44a8-9323-4f7b3d7026d8" providerId="ADAL" clId="{89448097-1831-493E-BF92-5677E9B6C5F0}" dt="2022-04-13T11:25:56.674" v="3175" actId="1076"/>
        <pc:sldMkLst>
          <pc:docMk/>
          <pc:sldMk cId="2897369578" sldId="342"/>
        </pc:sldMkLst>
        <pc:spChg chg="del">
          <ac:chgData name="Jesper Ellegård" userId="e0f6e1fc-26f8-44a8-9323-4f7b3d7026d8" providerId="ADAL" clId="{89448097-1831-493E-BF92-5677E9B6C5F0}" dt="2022-04-13T11:25:30.619" v="3167" actId="478"/>
          <ac:spMkLst>
            <pc:docMk/>
            <pc:sldMk cId="2897369578" sldId="342"/>
            <ac:spMk id="2" creationId="{A74A5053-6CD1-42F7-9E15-F63B6F8FF47B}"/>
          </ac:spMkLst>
        </pc:spChg>
        <pc:spChg chg="del mod">
          <ac:chgData name="Jesper Ellegård" userId="e0f6e1fc-26f8-44a8-9323-4f7b3d7026d8" providerId="ADAL" clId="{89448097-1831-493E-BF92-5677E9B6C5F0}" dt="2022-04-13T11:25:32.513" v="3168" actId="478"/>
          <ac:spMkLst>
            <pc:docMk/>
            <pc:sldMk cId="2897369578" sldId="342"/>
            <ac:spMk id="3" creationId="{EA684814-40F9-4977-81A7-7340D61EC437}"/>
          </ac:spMkLst>
        </pc:spChg>
        <pc:spChg chg="del">
          <ac:chgData name="Jesper Ellegård" userId="e0f6e1fc-26f8-44a8-9323-4f7b3d7026d8" providerId="ADAL" clId="{89448097-1831-493E-BF92-5677E9B6C5F0}" dt="2022-04-13T11:25:34.077" v="3169" actId="478"/>
          <ac:spMkLst>
            <pc:docMk/>
            <pc:sldMk cId="2897369578" sldId="342"/>
            <ac:spMk id="4" creationId="{496CADE7-DB57-4B8F-B895-0BC8FC0DD658}"/>
          </ac:spMkLst>
        </pc:spChg>
        <pc:spChg chg="add mod">
          <ac:chgData name="Jesper Ellegård" userId="e0f6e1fc-26f8-44a8-9323-4f7b3d7026d8" providerId="ADAL" clId="{89448097-1831-493E-BF92-5677E9B6C5F0}" dt="2022-04-13T11:25:56.674" v="3175" actId="1076"/>
          <ac:spMkLst>
            <pc:docMk/>
            <pc:sldMk cId="2897369578" sldId="342"/>
            <ac:spMk id="6" creationId="{EF48DEA7-FE18-4111-B4A2-F3BD5266A5C4}"/>
          </ac:spMkLst>
        </pc:spChg>
        <pc:picChg chg="add mod">
          <ac:chgData name="Jesper Ellegård" userId="e0f6e1fc-26f8-44a8-9323-4f7b3d7026d8" providerId="ADAL" clId="{89448097-1831-493E-BF92-5677E9B6C5F0}" dt="2022-04-13T11:25:52.876" v="3174" actId="1076"/>
          <ac:picMkLst>
            <pc:docMk/>
            <pc:sldMk cId="2897369578" sldId="342"/>
            <ac:picMk id="5" creationId="{E8AC40DA-0E78-4900-ACBB-2C4C11C749E8}"/>
          </ac:picMkLst>
        </pc:picChg>
      </pc:sldChg>
      <pc:sldChg chg="addSp delSp modSp new mod">
        <pc:chgData name="Jesper Ellegård" userId="e0f6e1fc-26f8-44a8-9323-4f7b3d7026d8" providerId="ADAL" clId="{89448097-1831-493E-BF92-5677E9B6C5F0}" dt="2022-04-13T11:30:03.527" v="3207" actId="1076"/>
        <pc:sldMkLst>
          <pc:docMk/>
          <pc:sldMk cId="2080694362" sldId="343"/>
        </pc:sldMkLst>
        <pc:spChg chg="del mod">
          <ac:chgData name="Jesper Ellegård" userId="e0f6e1fc-26f8-44a8-9323-4f7b3d7026d8" providerId="ADAL" clId="{89448097-1831-493E-BF92-5677E9B6C5F0}" dt="2022-04-13T11:27:13.267" v="3182" actId="478"/>
          <ac:spMkLst>
            <pc:docMk/>
            <pc:sldMk cId="2080694362" sldId="343"/>
            <ac:spMk id="2" creationId="{6CF5DE44-B4C4-418B-A66C-D109AC0278BC}"/>
          </ac:spMkLst>
        </pc:spChg>
        <pc:spChg chg="del">
          <ac:chgData name="Jesper Ellegård" userId="e0f6e1fc-26f8-44a8-9323-4f7b3d7026d8" providerId="ADAL" clId="{89448097-1831-493E-BF92-5677E9B6C5F0}" dt="2022-04-13T11:27:14.631" v="3183" actId="478"/>
          <ac:spMkLst>
            <pc:docMk/>
            <pc:sldMk cId="2080694362" sldId="343"/>
            <ac:spMk id="3" creationId="{5BB1519A-2FE0-4A61-B43D-B96B40609745}"/>
          </ac:spMkLst>
        </pc:spChg>
        <pc:spChg chg="add mod">
          <ac:chgData name="Jesper Ellegård" userId="e0f6e1fc-26f8-44a8-9323-4f7b3d7026d8" providerId="ADAL" clId="{89448097-1831-493E-BF92-5677E9B6C5F0}" dt="2022-04-13T11:29:50.469" v="3206" actId="1076"/>
          <ac:spMkLst>
            <pc:docMk/>
            <pc:sldMk cId="2080694362" sldId="343"/>
            <ac:spMk id="5" creationId="{BCCD4266-0743-4DC1-A44D-463557DCC146}"/>
          </ac:spMkLst>
        </pc:spChg>
        <pc:picChg chg="add mod">
          <ac:chgData name="Jesper Ellegård" userId="e0f6e1fc-26f8-44a8-9323-4f7b3d7026d8" providerId="ADAL" clId="{89448097-1831-493E-BF92-5677E9B6C5F0}" dt="2022-04-13T11:30:03.527" v="3207" actId="1076"/>
          <ac:picMkLst>
            <pc:docMk/>
            <pc:sldMk cId="2080694362" sldId="343"/>
            <ac:picMk id="4" creationId="{72FA8FE0-B329-479D-9E84-241510EB2944}"/>
          </ac:picMkLst>
        </pc:picChg>
      </pc:sldChg>
      <pc:sldChg chg="addSp delSp modSp new mod">
        <pc:chgData name="Jesper Ellegård" userId="e0f6e1fc-26f8-44a8-9323-4f7b3d7026d8" providerId="ADAL" clId="{89448097-1831-493E-BF92-5677E9B6C5F0}" dt="2022-04-13T11:32:25.047" v="3241" actId="1076"/>
        <pc:sldMkLst>
          <pc:docMk/>
          <pc:sldMk cId="1520406360" sldId="344"/>
        </pc:sldMkLst>
        <pc:spChg chg="del">
          <ac:chgData name="Jesper Ellegård" userId="e0f6e1fc-26f8-44a8-9323-4f7b3d7026d8" providerId="ADAL" clId="{89448097-1831-493E-BF92-5677E9B6C5F0}" dt="2022-04-13T11:31:35.908" v="3225" actId="478"/>
          <ac:spMkLst>
            <pc:docMk/>
            <pc:sldMk cId="1520406360" sldId="344"/>
            <ac:spMk id="2" creationId="{5BEAFABF-FBD7-457F-A043-0D265AA07654}"/>
          </ac:spMkLst>
        </pc:spChg>
        <pc:spChg chg="del">
          <ac:chgData name="Jesper Ellegård" userId="e0f6e1fc-26f8-44a8-9323-4f7b3d7026d8" providerId="ADAL" clId="{89448097-1831-493E-BF92-5677E9B6C5F0}" dt="2022-04-13T11:31:38.056" v="3226" actId="478"/>
          <ac:spMkLst>
            <pc:docMk/>
            <pc:sldMk cId="1520406360" sldId="344"/>
            <ac:spMk id="3" creationId="{97A82DD9-7B09-4404-945F-974A614D826D}"/>
          </ac:spMkLst>
        </pc:spChg>
        <pc:spChg chg="del">
          <ac:chgData name="Jesper Ellegård" userId="e0f6e1fc-26f8-44a8-9323-4f7b3d7026d8" providerId="ADAL" clId="{89448097-1831-493E-BF92-5677E9B6C5F0}" dt="2022-04-13T11:31:42.554" v="3227" actId="478"/>
          <ac:spMkLst>
            <pc:docMk/>
            <pc:sldMk cId="1520406360" sldId="344"/>
            <ac:spMk id="4" creationId="{413D4C3C-B996-4B72-90CA-5E768BC00442}"/>
          </ac:spMkLst>
        </pc:spChg>
        <pc:spChg chg="add mod">
          <ac:chgData name="Jesper Ellegård" userId="e0f6e1fc-26f8-44a8-9323-4f7b3d7026d8" providerId="ADAL" clId="{89448097-1831-493E-BF92-5677E9B6C5F0}" dt="2022-04-13T11:32:12.023" v="3239" actId="1076"/>
          <ac:spMkLst>
            <pc:docMk/>
            <pc:sldMk cId="1520406360" sldId="344"/>
            <ac:spMk id="6" creationId="{38D01E19-ECF4-4BC9-90A4-9682415ECED9}"/>
          </ac:spMkLst>
        </pc:spChg>
        <pc:picChg chg="add mod">
          <ac:chgData name="Jesper Ellegård" userId="e0f6e1fc-26f8-44a8-9323-4f7b3d7026d8" providerId="ADAL" clId="{89448097-1831-493E-BF92-5677E9B6C5F0}" dt="2022-04-13T11:32:25.047" v="3241" actId="1076"/>
          <ac:picMkLst>
            <pc:docMk/>
            <pc:sldMk cId="1520406360" sldId="344"/>
            <ac:picMk id="5" creationId="{6E058A0B-3009-47C9-9FA3-32F39B790B33}"/>
          </ac:picMkLst>
        </pc:picChg>
      </pc:sldChg>
      <pc:sldChg chg="addSp delSp modSp new mod">
        <pc:chgData name="Jesper Ellegård" userId="e0f6e1fc-26f8-44a8-9323-4f7b3d7026d8" providerId="ADAL" clId="{89448097-1831-493E-BF92-5677E9B6C5F0}" dt="2022-04-13T11:33:52.508" v="3273" actId="1076"/>
        <pc:sldMkLst>
          <pc:docMk/>
          <pc:sldMk cId="3619841962" sldId="345"/>
        </pc:sldMkLst>
        <pc:spChg chg="del">
          <ac:chgData name="Jesper Ellegård" userId="e0f6e1fc-26f8-44a8-9323-4f7b3d7026d8" providerId="ADAL" clId="{89448097-1831-493E-BF92-5677E9B6C5F0}" dt="2022-04-13T11:33:10.022" v="3251" actId="478"/>
          <ac:spMkLst>
            <pc:docMk/>
            <pc:sldMk cId="3619841962" sldId="345"/>
            <ac:spMk id="2" creationId="{E376DFF1-1C04-42F8-A0AF-071BF30471CD}"/>
          </ac:spMkLst>
        </pc:spChg>
        <pc:spChg chg="del">
          <ac:chgData name="Jesper Ellegård" userId="e0f6e1fc-26f8-44a8-9323-4f7b3d7026d8" providerId="ADAL" clId="{89448097-1831-493E-BF92-5677E9B6C5F0}" dt="2022-04-13T11:33:10.891" v="3252" actId="478"/>
          <ac:spMkLst>
            <pc:docMk/>
            <pc:sldMk cId="3619841962" sldId="345"/>
            <ac:spMk id="3" creationId="{915ED816-26A3-44BA-8DBA-6E2D2D59AAB3}"/>
          </ac:spMkLst>
        </pc:spChg>
        <pc:spChg chg="del">
          <ac:chgData name="Jesper Ellegård" userId="e0f6e1fc-26f8-44a8-9323-4f7b3d7026d8" providerId="ADAL" clId="{89448097-1831-493E-BF92-5677E9B6C5F0}" dt="2022-04-13T11:33:12.279" v="3253" actId="478"/>
          <ac:spMkLst>
            <pc:docMk/>
            <pc:sldMk cId="3619841962" sldId="345"/>
            <ac:spMk id="4" creationId="{32C59E78-B43C-4EDA-B6F2-BBA5FFA8E477}"/>
          </ac:spMkLst>
        </pc:spChg>
        <pc:spChg chg="add mod">
          <ac:chgData name="Jesper Ellegård" userId="e0f6e1fc-26f8-44a8-9323-4f7b3d7026d8" providerId="ADAL" clId="{89448097-1831-493E-BF92-5677E9B6C5F0}" dt="2022-04-13T11:33:48.930" v="3272" actId="1076"/>
          <ac:spMkLst>
            <pc:docMk/>
            <pc:sldMk cId="3619841962" sldId="345"/>
            <ac:spMk id="7" creationId="{8CF47EED-7EE0-4038-AEC2-B4EABB3E2FD7}"/>
          </ac:spMkLst>
        </pc:spChg>
        <pc:picChg chg="add mod">
          <ac:chgData name="Jesper Ellegård" userId="e0f6e1fc-26f8-44a8-9323-4f7b3d7026d8" providerId="ADAL" clId="{89448097-1831-493E-BF92-5677E9B6C5F0}" dt="2022-04-13T11:33:52.508" v="3273" actId="1076"/>
          <ac:picMkLst>
            <pc:docMk/>
            <pc:sldMk cId="3619841962" sldId="345"/>
            <ac:picMk id="5" creationId="{39EAAE6A-C1EF-4506-866C-F48B5D7587C9}"/>
          </ac:picMkLst>
        </pc:picChg>
      </pc:sldChg>
      <pc:sldChg chg="new del">
        <pc:chgData name="Jesper Ellegård" userId="e0f6e1fc-26f8-44a8-9323-4f7b3d7026d8" providerId="ADAL" clId="{89448097-1831-493E-BF92-5677E9B6C5F0}" dt="2022-04-19T06:50:22.483" v="3275" actId="680"/>
        <pc:sldMkLst>
          <pc:docMk/>
          <pc:sldMk cId="2589829120" sldId="346"/>
        </pc:sldMkLst>
      </pc:sldChg>
      <pc:sldChg chg="addSp modSp new mod">
        <pc:chgData name="Jesper Ellegård" userId="e0f6e1fc-26f8-44a8-9323-4f7b3d7026d8" providerId="ADAL" clId="{89448097-1831-493E-BF92-5677E9B6C5F0}" dt="2022-04-19T06:53:23.795" v="3328" actId="1076"/>
        <pc:sldMkLst>
          <pc:docMk/>
          <pc:sldMk cId="2951300394" sldId="346"/>
        </pc:sldMkLst>
        <pc:spChg chg="mod">
          <ac:chgData name="Jesper Ellegård" userId="e0f6e1fc-26f8-44a8-9323-4f7b3d7026d8" providerId="ADAL" clId="{89448097-1831-493E-BF92-5677E9B6C5F0}" dt="2022-04-19T06:50:45.308" v="3279" actId="27636"/>
          <ac:spMkLst>
            <pc:docMk/>
            <pc:sldMk cId="2951300394" sldId="346"/>
            <ac:spMk id="2" creationId="{1514D866-BDE0-4252-8929-288EF6D44C77}"/>
          </ac:spMkLst>
        </pc:spChg>
        <pc:spChg chg="mod">
          <ac:chgData name="Jesper Ellegård" userId="e0f6e1fc-26f8-44a8-9323-4f7b3d7026d8" providerId="ADAL" clId="{89448097-1831-493E-BF92-5677E9B6C5F0}" dt="2022-04-19T06:53:03.385" v="3327" actId="14100"/>
          <ac:spMkLst>
            <pc:docMk/>
            <pc:sldMk cId="2951300394" sldId="346"/>
            <ac:spMk id="3" creationId="{7159E4F4-9318-4D52-A92C-57B684D86214}"/>
          </ac:spMkLst>
        </pc:spChg>
        <pc:picChg chg="add mod">
          <ac:chgData name="Jesper Ellegård" userId="e0f6e1fc-26f8-44a8-9323-4f7b3d7026d8" providerId="ADAL" clId="{89448097-1831-493E-BF92-5677E9B6C5F0}" dt="2022-04-19T06:53:23.795" v="3328" actId="1076"/>
          <ac:picMkLst>
            <pc:docMk/>
            <pc:sldMk cId="2951300394" sldId="346"/>
            <ac:picMk id="5" creationId="{8B8D15E9-2DED-41C2-BD4D-8412AC4383A6}"/>
          </ac:picMkLst>
        </pc:picChg>
      </pc:sldChg>
      <pc:sldMasterChg chg="addSp delSp modSp mod setBg modSldLayout sldLayoutOrd">
        <pc:chgData name="Jesper Ellegård" userId="e0f6e1fc-26f8-44a8-9323-4f7b3d7026d8" providerId="ADAL" clId="{89448097-1831-493E-BF92-5677E9B6C5F0}" dt="2022-04-11T13:26:04.063" v="491" actId="20578"/>
        <pc:sldMasterMkLst>
          <pc:docMk/>
          <pc:sldMasterMk cId="3348509430" sldId="2147483966"/>
        </pc:sldMasterMkLst>
        <pc:spChg chg="add del">
          <ac:chgData name="Jesper Ellegård" userId="e0f6e1fc-26f8-44a8-9323-4f7b3d7026d8" providerId="ADAL" clId="{89448097-1831-493E-BF92-5677E9B6C5F0}" dt="2022-04-11T11:27:01.574" v="94" actId="11529"/>
          <ac:spMkLst>
            <pc:docMk/>
            <pc:sldMasterMk cId="3348509430" sldId="2147483966"/>
            <ac:spMk id="6" creationId="{FE45B1CF-CD6D-4CD5-B417-3837F753B5F3}"/>
          </ac:spMkLst>
        </pc:spChg>
        <pc:spChg chg="add del">
          <ac:chgData name="Jesper Ellegård" userId="e0f6e1fc-26f8-44a8-9323-4f7b3d7026d8" providerId="ADAL" clId="{89448097-1831-493E-BF92-5677E9B6C5F0}" dt="2022-04-11T11:26:33.504" v="92" actId="478"/>
          <ac:spMkLst>
            <pc:docMk/>
            <pc:sldMasterMk cId="3348509430" sldId="2147483966"/>
            <ac:spMk id="8" creationId="{3A84D1EC-912B-46DC-A10D-90451B29916A}"/>
          </ac:spMkLst>
        </pc:spChg>
        <pc:picChg chg="add del mod modCrop">
          <ac:chgData name="Jesper Ellegård" userId="e0f6e1fc-26f8-44a8-9323-4f7b3d7026d8" providerId="ADAL" clId="{89448097-1831-493E-BF92-5677E9B6C5F0}" dt="2022-04-11T13:11:39.833" v="359" actId="478"/>
          <ac:picMkLst>
            <pc:docMk/>
            <pc:sldMasterMk cId="3348509430" sldId="2147483966"/>
            <ac:picMk id="5" creationId="{2DEFC955-E76F-405F-88F9-9DFFC792740E}"/>
          </ac:picMkLst>
        </pc:picChg>
        <pc:picChg chg="add mod">
          <ac:chgData name="Jesper Ellegård" userId="e0f6e1fc-26f8-44a8-9323-4f7b3d7026d8" providerId="ADAL" clId="{89448097-1831-493E-BF92-5677E9B6C5F0}" dt="2022-04-11T13:12:28.838" v="385" actId="1036"/>
          <ac:picMkLst>
            <pc:docMk/>
            <pc:sldMasterMk cId="3348509430" sldId="2147483966"/>
            <ac:picMk id="9" creationId="{D1782885-84A1-433A-A7E2-0399D865F99A}"/>
          </ac:picMkLst>
        </pc:picChg>
        <pc:picChg chg="del">
          <ac:chgData name="Jesper Ellegård" userId="e0f6e1fc-26f8-44a8-9323-4f7b3d7026d8" providerId="ADAL" clId="{89448097-1831-493E-BF92-5677E9B6C5F0}" dt="2022-04-11T10:39:30.951" v="48" actId="478"/>
          <ac:picMkLst>
            <pc:docMk/>
            <pc:sldMasterMk cId="3348509430" sldId="2147483966"/>
            <ac:picMk id="10" creationId="{0D76E248-C871-4A07-AD66-588244675DAC}"/>
          </ac:picMkLst>
        </pc:picChg>
        <pc:sldLayoutChg chg="setBg">
          <pc:chgData name="Jesper Ellegård" userId="e0f6e1fc-26f8-44a8-9323-4f7b3d7026d8" providerId="ADAL" clId="{89448097-1831-493E-BF92-5677E9B6C5F0}" dt="2022-04-11T11:21:06.775" v="78"/>
          <pc:sldLayoutMkLst>
            <pc:docMk/>
            <pc:sldMasterMk cId="3348509430" sldId="2147483966"/>
            <pc:sldLayoutMk cId="1376586271" sldId="2147483967"/>
          </pc:sldLayoutMkLst>
        </pc:sldLayoutChg>
        <pc:sldLayoutChg chg="setBg">
          <pc:chgData name="Jesper Ellegård" userId="e0f6e1fc-26f8-44a8-9323-4f7b3d7026d8" providerId="ADAL" clId="{89448097-1831-493E-BF92-5677E9B6C5F0}" dt="2022-04-11T11:22:14.047" v="79"/>
          <pc:sldLayoutMkLst>
            <pc:docMk/>
            <pc:sldMasterMk cId="3348509430" sldId="2147483966"/>
            <pc:sldLayoutMk cId="2647929163" sldId="2147483968"/>
          </pc:sldLayoutMkLst>
        </pc:sldLayoutChg>
        <pc:sldLayoutChg chg="addSp delSp modSp mod">
          <pc:chgData name="Jesper Ellegård" userId="e0f6e1fc-26f8-44a8-9323-4f7b3d7026d8" providerId="ADAL" clId="{89448097-1831-493E-BF92-5677E9B6C5F0}" dt="2022-04-11T13:15:44.278" v="394" actId="1076"/>
          <pc:sldLayoutMkLst>
            <pc:docMk/>
            <pc:sldMasterMk cId="3348509430" sldId="2147483966"/>
            <pc:sldLayoutMk cId="2218222125" sldId="2147483969"/>
          </pc:sldLayoutMkLst>
          <pc:spChg chg="mod">
            <ac:chgData name="Jesper Ellegård" userId="e0f6e1fc-26f8-44a8-9323-4f7b3d7026d8" providerId="ADAL" clId="{89448097-1831-493E-BF92-5677E9B6C5F0}" dt="2022-04-11T13:15:34.910" v="393" actId="1076"/>
            <ac:spMkLst>
              <pc:docMk/>
              <pc:sldMasterMk cId="3348509430" sldId="2147483966"/>
              <pc:sldLayoutMk cId="2218222125" sldId="2147483969"/>
              <ac:spMk id="3" creationId="{B05B5544-BA9D-4D7D-9568-16A64E3EF65B}"/>
            </ac:spMkLst>
          </pc:spChg>
          <pc:spChg chg="mod">
            <ac:chgData name="Jesper Ellegård" userId="e0f6e1fc-26f8-44a8-9323-4f7b3d7026d8" providerId="ADAL" clId="{89448097-1831-493E-BF92-5677E9B6C5F0}" dt="2022-04-11T13:15:44.278" v="394" actId="1076"/>
            <ac:spMkLst>
              <pc:docMk/>
              <pc:sldMasterMk cId="3348509430" sldId="2147483966"/>
              <pc:sldLayoutMk cId="2218222125" sldId="2147483969"/>
              <ac:spMk id="4" creationId="{45CA1A4A-81F4-4ECD-93E9-A41EF59E0236}"/>
            </ac:spMkLst>
          </pc:spChg>
          <pc:picChg chg="del">
            <ac:chgData name="Jesper Ellegård" userId="e0f6e1fc-26f8-44a8-9323-4f7b3d7026d8" providerId="ADAL" clId="{89448097-1831-493E-BF92-5677E9B6C5F0}" dt="2022-04-11T13:10:40.788" v="352" actId="478"/>
            <ac:picMkLst>
              <pc:docMk/>
              <pc:sldMasterMk cId="3348509430" sldId="2147483966"/>
              <pc:sldLayoutMk cId="2218222125" sldId="2147483969"/>
              <ac:picMk id="9" creationId="{91BFBA9E-B9BA-4F35-ADE7-69A24D34DA43}"/>
            </ac:picMkLst>
          </pc:picChg>
          <pc:picChg chg="add del mod">
            <ac:chgData name="Jesper Ellegård" userId="e0f6e1fc-26f8-44a8-9323-4f7b3d7026d8" providerId="ADAL" clId="{89448097-1831-493E-BF92-5677E9B6C5F0}" dt="2022-04-11T13:11:45.485" v="360" actId="21"/>
            <ac:picMkLst>
              <pc:docMk/>
              <pc:sldMasterMk cId="3348509430" sldId="2147483966"/>
              <pc:sldLayoutMk cId="2218222125" sldId="2147483969"/>
              <ac:picMk id="10" creationId="{323DB4B4-82B0-4216-B8CE-339D5749DD9E}"/>
            </ac:picMkLst>
          </pc:picChg>
        </pc:sldLayoutChg>
        <pc:sldLayoutChg chg="setBg">
          <pc:chgData name="Jesper Ellegård" userId="e0f6e1fc-26f8-44a8-9323-4f7b3d7026d8" providerId="ADAL" clId="{89448097-1831-493E-BF92-5677E9B6C5F0}" dt="2022-04-11T11:22:20.041" v="80"/>
          <pc:sldLayoutMkLst>
            <pc:docMk/>
            <pc:sldMasterMk cId="3348509430" sldId="2147483966"/>
            <pc:sldLayoutMk cId="3830467449" sldId="2147483970"/>
          </pc:sldLayoutMkLst>
        </pc:sldLayoutChg>
        <pc:sldLayoutChg chg="setBg">
          <pc:chgData name="Jesper Ellegård" userId="e0f6e1fc-26f8-44a8-9323-4f7b3d7026d8" providerId="ADAL" clId="{89448097-1831-493E-BF92-5677E9B6C5F0}" dt="2022-04-11T11:22:28.087" v="81"/>
          <pc:sldLayoutMkLst>
            <pc:docMk/>
            <pc:sldMasterMk cId="3348509430" sldId="2147483966"/>
            <pc:sldLayoutMk cId="1740891183" sldId="2147483971"/>
          </pc:sldLayoutMkLst>
        </pc:sldLayoutChg>
        <pc:sldLayoutChg chg="setBg">
          <pc:chgData name="Jesper Ellegård" userId="e0f6e1fc-26f8-44a8-9323-4f7b3d7026d8" providerId="ADAL" clId="{89448097-1831-493E-BF92-5677E9B6C5F0}" dt="2022-04-11T11:22:28.087" v="81"/>
          <pc:sldLayoutMkLst>
            <pc:docMk/>
            <pc:sldMasterMk cId="3348509430" sldId="2147483966"/>
            <pc:sldLayoutMk cId="2250967374" sldId="2147483972"/>
          </pc:sldLayoutMkLst>
        </pc:sldLayoutChg>
        <pc:sldLayoutChg chg="setBg">
          <pc:chgData name="Jesper Ellegård" userId="e0f6e1fc-26f8-44a8-9323-4f7b3d7026d8" providerId="ADAL" clId="{89448097-1831-493E-BF92-5677E9B6C5F0}" dt="2022-04-11T11:22:36.616" v="82"/>
          <pc:sldLayoutMkLst>
            <pc:docMk/>
            <pc:sldMasterMk cId="3348509430" sldId="2147483966"/>
            <pc:sldLayoutMk cId="3923041113" sldId="2147483973"/>
          </pc:sldLayoutMkLst>
        </pc:sldLayoutChg>
        <pc:sldLayoutChg chg="setBg">
          <pc:chgData name="Jesper Ellegård" userId="e0f6e1fc-26f8-44a8-9323-4f7b3d7026d8" providerId="ADAL" clId="{89448097-1831-493E-BF92-5677E9B6C5F0}" dt="2022-04-11T11:22:36.616" v="82"/>
          <pc:sldLayoutMkLst>
            <pc:docMk/>
            <pc:sldMasterMk cId="3348509430" sldId="2147483966"/>
            <pc:sldLayoutMk cId="770642377" sldId="2147483974"/>
          </pc:sldLayoutMkLst>
        </pc:sldLayoutChg>
        <pc:sldLayoutChg chg="setBg">
          <pc:chgData name="Jesper Ellegård" userId="e0f6e1fc-26f8-44a8-9323-4f7b3d7026d8" providerId="ADAL" clId="{89448097-1831-493E-BF92-5677E9B6C5F0}" dt="2022-04-11T11:22:36.616" v="82"/>
          <pc:sldLayoutMkLst>
            <pc:docMk/>
            <pc:sldMasterMk cId="3348509430" sldId="2147483966"/>
            <pc:sldLayoutMk cId="2064989496" sldId="2147483975"/>
          </pc:sldLayoutMkLst>
        </pc:sldLayoutChg>
        <pc:sldLayoutChg chg="setBg">
          <pc:chgData name="Jesper Ellegård" userId="e0f6e1fc-26f8-44a8-9323-4f7b3d7026d8" providerId="ADAL" clId="{89448097-1831-493E-BF92-5677E9B6C5F0}" dt="2022-04-11T11:22:45.902" v="83"/>
          <pc:sldLayoutMkLst>
            <pc:docMk/>
            <pc:sldMasterMk cId="3348509430" sldId="2147483966"/>
            <pc:sldLayoutMk cId="2357588810" sldId="2147483976"/>
          </pc:sldLayoutMkLst>
        </pc:sldLayoutChg>
        <pc:sldLayoutChg chg="addSp delSp modSp mod setBg">
          <pc:chgData name="Jesper Ellegård" userId="e0f6e1fc-26f8-44a8-9323-4f7b3d7026d8" providerId="ADAL" clId="{89448097-1831-493E-BF92-5677E9B6C5F0}" dt="2022-04-11T13:01:53.164" v="292" actId="1035"/>
          <pc:sldLayoutMkLst>
            <pc:docMk/>
            <pc:sldMasterMk cId="3348509430" sldId="2147483966"/>
            <pc:sldLayoutMk cId="148210116" sldId="2147483977"/>
          </pc:sldLayoutMkLst>
          <pc:spChg chg="add mod ord">
            <ac:chgData name="Jesper Ellegård" userId="e0f6e1fc-26f8-44a8-9323-4f7b3d7026d8" providerId="ADAL" clId="{89448097-1831-493E-BF92-5677E9B6C5F0}" dt="2022-04-11T13:01:19.518" v="281" actId="1076"/>
            <ac:spMkLst>
              <pc:docMk/>
              <pc:sldMasterMk cId="3348509430" sldId="2147483966"/>
              <pc:sldLayoutMk cId="148210116" sldId="2147483977"/>
              <ac:spMk id="4" creationId="{C614C5E4-2FFB-497C-B82D-598AE585D680}"/>
            </ac:spMkLst>
          </pc:spChg>
          <pc:spChg chg="add mod topLvl">
            <ac:chgData name="Jesper Ellegård" userId="e0f6e1fc-26f8-44a8-9323-4f7b3d7026d8" providerId="ADAL" clId="{89448097-1831-493E-BF92-5677E9B6C5F0}" dt="2022-04-11T13:00:17.746" v="267" actId="164"/>
            <ac:spMkLst>
              <pc:docMk/>
              <pc:sldMasterMk cId="3348509430" sldId="2147483966"/>
              <pc:sldLayoutMk cId="148210116" sldId="2147483977"/>
              <ac:spMk id="7" creationId="{7C960B69-20DC-410B-9B3A-1458788666E9}"/>
            </ac:spMkLst>
          </pc:spChg>
          <pc:spChg chg="add del mod">
            <ac:chgData name="Jesper Ellegård" userId="e0f6e1fc-26f8-44a8-9323-4f7b3d7026d8" providerId="ADAL" clId="{89448097-1831-493E-BF92-5677E9B6C5F0}" dt="2022-04-11T11:25:37.056" v="86" actId="478"/>
            <ac:spMkLst>
              <pc:docMk/>
              <pc:sldMasterMk cId="3348509430" sldId="2147483966"/>
              <pc:sldLayoutMk cId="148210116" sldId="2147483977"/>
              <ac:spMk id="8" creationId="{500D24F7-A9E4-44DE-8F8C-DD4A42919015}"/>
            </ac:spMkLst>
          </pc:spChg>
          <pc:spChg chg="add del mod">
            <ac:chgData name="Jesper Ellegård" userId="e0f6e1fc-26f8-44a8-9323-4f7b3d7026d8" providerId="ADAL" clId="{89448097-1831-493E-BF92-5677E9B6C5F0}" dt="2022-04-11T12:41:30.591" v="148" actId="478"/>
            <ac:spMkLst>
              <pc:docMk/>
              <pc:sldMasterMk cId="3348509430" sldId="2147483966"/>
              <pc:sldLayoutMk cId="148210116" sldId="2147483977"/>
              <ac:spMk id="9" creationId="{96C448D6-4E50-442C-8C30-9806F4350F4F}"/>
            </ac:spMkLst>
          </pc:spChg>
          <pc:spChg chg="add del mod">
            <ac:chgData name="Jesper Ellegård" userId="e0f6e1fc-26f8-44a8-9323-4f7b3d7026d8" providerId="ADAL" clId="{89448097-1831-493E-BF92-5677E9B6C5F0}" dt="2022-04-11T12:41:32.380" v="149" actId="478"/>
            <ac:spMkLst>
              <pc:docMk/>
              <pc:sldMasterMk cId="3348509430" sldId="2147483966"/>
              <pc:sldLayoutMk cId="148210116" sldId="2147483977"/>
              <ac:spMk id="10" creationId="{D744F40C-349E-44FE-9B2A-71D2B2E4A865}"/>
            </ac:spMkLst>
          </pc:spChg>
          <pc:spChg chg="add mod topLvl">
            <ac:chgData name="Jesper Ellegård" userId="e0f6e1fc-26f8-44a8-9323-4f7b3d7026d8" providerId="ADAL" clId="{89448097-1831-493E-BF92-5677E9B6C5F0}" dt="2022-04-11T13:00:17.746" v="267" actId="164"/>
            <ac:spMkLst>
              <pc:docMk/>
              <pc:sldMasterMk cId="3348509430" sldId="2147483966"/>
              <pc:sldLayoutMk cId="148210116" sldId="2147483977"/>
              <ac:spMk id="11" creationId="{65D64B36-7E1B-420E-8113-2F2DDE3646A6}"/>
            </ac:spMkLst>
          </pc:spChg>
          <pc:spChg chg="add mod topLvl">
            <ac:chgData name="Jesper Ellegård" userId="e0f6e1fc-26f8-44a8-9323-4f7b3d7026d8" providerId="ADAL" clId="{89448097-1831-493E-BF92-5677E9B6C5F0}" dt="2022-04-11T13:00:17.746" v="267" actId="164"/>
            <ac:spMkLst>
              <pc:docMk/>
              <pc:sldMasterMk cId="3348509430" sldId="2147483966"/>
              <pc:sldLayoutMk cId="148210116" sldId="2147483977"/>
              <ac:spMk id="12" creationId="{E369C0C3-EC0A-41EE-A939-AAD769F092DA}"/>
            </ac:spMkLst>
          </pc:spChg>
          <pc:spChg chg="add mod topLvl">
            <ac:chgData name="Jesper Ellegård" userId="e0f6e1fc-26f8-44a8-9323-4f7b3d7026d8" providerId="ADAL" clId="{89448097-1831-493E-BF92-5677E9B6C5F0}" dt="2022-04-11T13:00:17.746" v="267" actId="164"/>
            <ac:spMkLst>
              <pc:docMk/>
              <pc:sldMasterMk cId="3348509430" sldId="2147483966"/>
              <pc:sldLayoutMk cId="148210116" sldId="2147483977"/>
              <ac:spMk id="13" creationId="{DF8783B8-A3EE-46BD-A613-24791C8537B5}"/>
            </ac:spMkLst>
          </pc:spChg>
          <pc:spChg chg="add mod topLvl">
            <ac:chgData name="Jesper Ellegård" userId="e0f6e1fc-26f8-44a8-9323-4f7b3d7026d8" providerId="ADAL" clId="{89448097-1831-493E-BF92-5677E9B6C5F0}" dt="2022-04-11T13:00:17.746" v="267" actId="164"/>
            <ac:spMkLst>
              <pc:docMk/>
              <pc:sldMasterMk cId="3348509430" sldId="2147483966"/>
              <pc:sldLayoutMk cId="148210116" sldId="2147483977"/>
              <ac:spMk id="14" creationId="{6FDEDA5A-029A-452E-8BD0-90333C257B79}"/>
            </ac:spMkLst>
          </pc:spChg>
          <pc:spChg chg="mod">
            <ac:chgData name="Jesper Ellegård" userId="e0f6e1fc-26f8-44a8-9323-4f7b3d7026d8" providerId="ADAL" clId="{89448097-1831-493E-BF92-5677E9B6C5F0}" dt="2022-04-11T12:47:49.027" v="165"/>
            <ac:spMkLst>
              <pc:docMk/>
              <pc:sldMasterMk cId="3348509430" sldId="2147483966"/>
              <pc:sldLayoutMk cId="148210116" sldId="2147483977"/>
              <ac:spMk id="17" creationId="{387CA1B0-30A1-4732-B748-1C8F26F6AD20}"/>
            </ac:spMkLst>
          </pc:spChg>
          <pc:spChg chg="mod">
            <ac:chgData name="Jesper Ellegård" userId="e0f6e1fc-26f8-44a8-9323-4f7b3d7026d8" providerId="ADAL" clId="{89448097-1831-493E-BF92-5677E9B6C5F0}" dt="2022-04-11T12:47:49.027" v="165"/>
            <ac:spMkLst>
              <pc:docMk/>
              <pc:sldMasterMk cId="3348509430" sldId="2147483966"/>
              <pc:sldLayoutMk cId="148210116" sldId="2147483977"/>
              <ac:spMk id="18" creationId="{FAB66D8B-5100-4B27-B380-400A1B432F19}"/>
            </ac:spMkLst>
          </pc:spChg>
          <pc:spChg chg="mod">
            <ac:chgData name="Jesper Ellegård" userId="e0f6e1fc-26f8-44a8-9323-4f7b3d7026d8" providerId="ADAL" clId="{89448097-1831-493E-BF92-5677E9B6C5F0}" dt="2022-04-11T12:47:49.027" v="165"/>
            <ac:spMkLst>
              <pc:docMk/>
              <pc:sldMasterMk cId="3348509430" sldId="2147483966"/>
              <pc:sldLayoutMk cId="148210116" sldId="2147483977"/>
              <ac:spMk id="19" creationId="{B2062AE2-3353-419D-9F13-C397960A29DA}"/>
            </ac:spMkLst>
          </pc:spChg>
          <pc:spChg chg="mod">
            <ac:chgData name="Jesper Ellegård" userId="e0f6e1fc-26f8-44a8-9323-4f7b3d7026d8" providerId="ADAL" clId="{89448097-1831-493E-BF92-5677E9B6C5F0}" dt="2022-04-11T12:47:49.027" v="165"/>
            <ac:spMkLst>
              <pc:docMk/>
              <pc:sldMasterMk cId="3348509430" sldId="2147483966"/>
              <pc:sldLayoutMk cId="148210116" sldId="2147483977"/>
              <ac:spMk id="20" creationId="{A5523C7E-AC28-475E-9C60-2CA890B31AD9}"/>
            </ac:spMkLst>
          </pc:spChg>
          <pc:spChg chg="mod">
            <ac:chgData name="Jesper Ellegård" userId="e0f6e1fc-26f8-44a8-9323-4f7b3d7026d8" providerId="ADAL" clId="{89448097-1831-493E-BF92-5677E9B6C5F0}" dt="2022-04-11T12:47:49.027" v="165"/>
            <ac:spMkLst>
              <pc:docMk/>
              <pc:sldMasterMk cId="3348509430" sldId="2147483966"/>
              <pc:sldLayoutMk cId="148210116" sldId="2147483977"/>
              <ac:spMk id="21" creationId="{3CABFB9D-AB79-474D-8B8D-4A04CB297870}"/>
            </ac:spMkLst>
          </pc:spChg>
          <pc:spChg chg="mod">
            <ac:chgData name="Jesper Ellegård" userId="e0f6e1fc-26f8-44a8-9323-4f7b3d7026d8" providerId="ADAL" clId="{89448097-1831-493E-BF92-5677E9B6C5F0}" dt="2022-04-11T12:48:09.093" v="170"/>
            <ac:spMkLst>
              <pc:docMk/>
              <pc:sldMasterMk cId="3348509430" sldId="2147483966"/>
              <pc:sldLayoutMk cId="148210116" sldId="2147483977"/>
              <ac:spMk id="23" creationId="{E10FDA73-C7AF-4CB6-865C-2FEB060444A5}"/>
            </ac:spMkLst>
          </pc:spChg>
          <pc:spChg chg="mod">
            <ac:chgData name="Jesper Ellegård" userId="e0f6e1fc-26f8-44a8-9323-4f7b3d7026d8" providerId="ADAL" clId="{89448097-1831-493E-BF92-5677E9B6C5F0}" dt="2022-04-11T12:48:09.093" v="170"/>
            <ac:spMkLst>
              <pc:docMk/>
              <pc:sldMasterMk cId="3348509430" sldId="2147483966"/>
              <pc:sldLayoutMk cId="148210116" sldId="2147483977"/>
              <ac:spMk id="24" creationId="{B2D17334-B77D-4646-A403-DA0CB9B1EE2E}"/>
            </ac:spMkLst>
          </pc:spChg>
          <pc:spChg chg="mod">
            <ac:chgData name="Jesper Ellegård" userId="e0f6e1fc-26f8-44a8-9323-4f7b3d7026d8" providerId="ADAL" clId="{89448097-1831-493E-BF92-5677E9B6C5F0}" dt="2022-04-11T12:48:09.093" v="170"/>
            <ac:spMkLst>
              <pc:docMk/>
              <pc:sldMasterMk cId="3348509430" sldId="2147483966"/>
              <pc:sldLayoutMk cId="148210116" sldId="2147483977"/>
              <ac:spMk id="25" creationId="{69B381C7-5812-4586-A621-36FF6513DA9D}"/>
            </ac:spMkLst>
          </pc:spChg>
          <pc:spChg chg="mod">
            <ac:chgData name="Jesper Ellegård" userId="e0f6e1fc-26f8-44a8-9323-4f7b3d7026d8" providerId="ADAL" clId="{89448097-1831-493E-BF92-5677E9B6C5F0}" dt="2022-04-11T12:48:09.093" v="170"/>
            <ac:spMkLst>
              <pc:docMk/>
              <pc:sldMasterMk cId="3348509430" sldId="2147483966"/>
              <pc:sldLayoutMk cId="148210116" sldId="2147483977"/>
              <ac:spMk id="26" creationId="{148A7372-E321-4033-9824-AE6FF48BE335}"/>
            </ac:spMkLst>
          </pc:spChg>
          <pc:spChg chg="mod">
            <ac:chgData name="Jesper Ellegård" userId="e0f6e1fc-26f8-44a8-9323-4f7b3d7026d8" providerId="ADAL" clId="{89448097-1831-493E-BF92-5677E9B6C5F0}" dt="2022-04-11T12:48:09.093" v="170"/>
            <ac:spMkLst>
              <pc:docMk/>
              <pc:sldMasterMk cId="3348509430" sldId="2147483966"/>
              <pc:sldLayoutMk cId="148210116" sldId="2147483977"/>
              <ac:spMk id="27" creationId="{A4698EDE-EBE4-4E06-8B78-FB2EAB95603E}"/>
            </ac:spMkLst>
          </pc:spChg>
          <pc:spChg chg="mod">
            <ac:chgData name="Jesper Ellegård" userId="e0f6e1fc-26f8-44a8-9323-4f7b3d7026d8" providerId="ADAL" clId="{89448097-1831-493E-BF92-5677E9B6C5F0}" dt="2022-04-11T12:48:50.001" v="199"/>
            <ac:spMkLst>
              <pc:docMk/>
              <pc:sldMasterMk cId="3348509430" sldId="2147483966"/>
              <pc:sldLayoutMk cId="148210116" sldId="2147483977"/>
              <ac:spMk id="29" creationId="{46CCFEF8-F8F6-4D05-AF2A-887829F9F9B0}"/>
            </ac:spMkLst>
          </pc:spChg>
          <pc:spChg chg="mod">
            <ac:chgData name="Jesper Ellegård" userId="e0f6e1fc-26f8-44a8-9323-4f7b3d7026d8" providerId="ADAL" clId="{89448097-1831-493E-BF92-5677E9B6C5F0}" dt="2022-04-11T12:48:50.001" v="199"/>
            <ac:spMkLst>
              <pc:docMk/>
              <pc:sldMasterMk cId="3348509430" sldId="2147483966"/>
              <pc:sldLayoutMk cId="148210116" sldId="2147483977"/>
              <ac:spMk id="30" creationId="{31062937-EBE4-413B-8EEE-C638F904A67C}"/>
            </ac:spMkLst>
          </pc:spChg>
          <pc:spChg chg="mod">
            <ac:chgData name="Jesper Ellegård" userId="e0f6e1fc-26f8-44a8-9323-4f7b3d7026d8" providerId="ADAL" clId="{89448097-1831-493E-BF92-5677E9B6C5F0}" dt="2022-04-11T12:48:50.001" v="199"/>
            <ac:spMkLst>
              <pc:docMk/>
              <pc:sldMasterMk cId="3348509430" sldId="2147483966"/>
              <pc:sldLayoutMk cId="148210116" sldId="2147483977"/>
              <ac:spMk id="31" creationId="{93A0AB9D-8114-4877-843A-76E29484BC47}"/>
            </ac:spMkLst>
          </pc:spChg>
          <pc:spChg chg="mod">
            <ac:chgData name="Jesper Ellegård" userId="e0f6e1fc-26f8-44a8-9323-4f7b3d7026d8" providerId="ADAL" clId="{89448097-1831-493E-BF92-5677E9B6C5F0}" dt="2022-04-11T12:48:50.001" v="199"/>
            <ac:spMkLst>
              <pc:docMk/>
              <pc:sldMasterMk cId="3348509430" sldId="2147483966"/>
              <pc:sldLayoutMk cId="148210116" sldId="2147483977"/>
              <ac:spMk id="32" creationId="{35232CFD-DEE1-494F-8636-2BB0B5299630}"/>
            </ac:spMkLst>
          </pc:spChg>
          <pc:spChg chg="mod">
            <ac:chgData name="Jesper Ellegård" userId="e0f6e1fc-26f8-44a8-9323-4f7b3d7026d8" providerId="ADAL" clId="{89448097-1831-493E-BF92-5677E9B6C5F0}" dt="2022-04-11T12:48:50.001" v="199"/>
            <ac:spMkLst>
              <pc:docMk/>
              <pc:sldMasterMk cId="3348509430" sldId="2147483966"/>
              <pc:sldLayoutMk cId="148210116" sldId="2147483977"/>
              <ac:spMk id="33" creationId="{36EF4B06-097B-445D-B998-48844BF39976}"/>
            </ac:spMkLst>
          </pc:spChg>
          <pc:spChg chg="mod">
            <ac:chgData name="Jesper Ellegård" userId="e0f6e1fc-26f8-44a8-9323-4f7b3d7026d8" providerId="ADAL" clId="{89448097-1831-493E-BF92-5677E9B6C5F0}" dt="2022-04-11T13:00:43.336" v="272"/>
            <ac:spMkLst>
              <pc:docMk/>
              <pc:sldMasterMk cId="3348509430" sldId="2147483966"/>
              <pc:sldLayoutMk cId="148210116" sldId="2147483977"/>
              <ac:spMk id="36" creationId="{1756A0BE-99D2-48B2-B250-E0D7D495E1C7}"/>
            </ac:spMkLst>
          </pc:spChg>
          <pc:spChg chg="mod">
            <ac:chgData name="Jesper Ellegård" userId="e0f6e1fc-26f8-44a8-9323-4f7b3d7026d8" providerId="ADAL" clId="{89448097-1831-493E-BF92-5677E9B6C5F0}" dt="2022-04-11T13:00:43.336" v="272"/>
            <ac:spMkLst>
              <pc:docMk/>
              <pc:sldMasterMk cId="3348509430" sldId="2147483966"/>
              <pc:sldLayoutMk cId="148210116" sldId="2147483977"/>
              <ac:spMk id="37" creationId="{E0E63489-C1D6-4B25-B542-5E771D261B70}"/>
            </ac:spMkLst>
          </pc:spChg>
          <pc:spChg chg="mod">
            <ac:chgData name="Jesper Ellegård" userId="e0f6e1fc-26f8-44a8-9323-4f7b3d7026d8" providerId="ADAL" clId="{89448097-1831-493E-BF92-5677E9B6C5F0}" dt="2022-04-11T13:00:43.336" v="272"/>
            <ac:spMkLst>
              <pc:docMk/>
              <pc:sldMasterMk cId="3348509430" sldId="2147483966"/>
              <pc:sldLayoutMk cId="148210116" sldId="2147483977"/>
              <ac:spMk id="38" creationId="{CC6567B6-70B8-450D-B727-D00033A5D4CD}"/>
            </ac:spMkLst>
          </pc:spChg>
          <pc:spChg chg="mod">
            <ac:chgData name="Jesper Ellegård" userId="e0f6e1fc-26f8-44a8-9323-4f7b3d7026d8" providerId="ADAL" clId="{89448097-1831-493E-BF92-5677E9B6C5F0}" dt="2022-04-11T13:00:43.336" v="272"/>
            <ac:spMkLst>
              <pc:docMk/>
              <pc:sldMasterMk cId="3348509430" sldId="2147483966"/>
              <pc:sldLayoutMk cId="148210116" sldId="2147483977"/>
              <ac:spMk id="39" creationId="{907891A1-641F-4F16-A6A2-60550AEA28E9}"/>
            </ac:spMkLst>
          </pc:spChg>
          <pc:spChg chg="mod">
            <ac:chgData name="Jesper Ellegård" userId="e0f6e1fc-26f8-44a8-9323-4f7b3d7026d8" providerId="ADAL" clId="{89448097-1831-493E-BF92-5677E9B6C5F0}" dt="2022-04-11T13:00:43.336" v="272"/>
            <ac:spMkLst>
              <pc:docMk/>
              <pc:sldMasterMk cId="3348509430" sldId="2147483966"/>
              <pc:sldLayoutMk cId="148210116" sldId="2147483977"/>
              <ac:spMk id="40" creationId="{033CBD2A-9DC5-45F3-A2A7-596AE90B74EB}"/>
            </ac:spMkLst>
          </pc:spChg>
          <pc:spChg chg="mod">
            <ac:chgData name="Jesper Ellegård" userId="e0f6e1fc-26f8-44a8-9323-4f7b3d7026d8" providerId="ADAL" clId="{89448097-1831-493E-BF92-5677E9B6C5F0}" dt="2022-04-11T13:00:55.809" v="275"/>
            <ac:spMkLst>
              <pc:docMk/>
              <pc:sldMasterMk cId="3348509430" sldId="2147483966"/>
              <pc:sldLayoutMk cId="148210116" sldId="2147483977"/>
              <ac:spMk id="42" creationId="{76363687-29B3-4B53-88BC-01A81CD83C7D}"/>
            </ac:spMkLst>
          </pc:spChg>
          <pc:spChg chg="mod">
            <ac:chgData name="Jesper Ellegård" userId="e0f6e1fc-26f8-44a8-9323-4f7b3d7026d8" providerId="ADAL" clId="{89448097-1831-493E-BF92-5677E9B6C5F0}" dt="2022-04-11T13:00:55.809" v="275"/>
            <ac:spMkLst>
              <pc:docMk/>
              <pc:sldMasterMk cId="3348509430" sldId="2147483966"/>
              <pc:sldLayoutMk cId="148210116" sldId="2147483977"/>
              <ac:spMk id="43" creationId="{A2F5AF90-EB7D-42C0-AFBA-A772BC72CC97}"/>
            </ac:spMkLst>
          </pc:spChg>
          <pc:spChg chg="mod">
            <ac:chgData name="Jesper Ellegård" userId="e0f6e1fc-26f8-44a8-9323-4f7b3d7026d8" providerId="ADAL" clId="{89448097-1831-493E-BF92-5677E9B6C5F0}" dt="2022-04-11T13:00:55.809" v="275"/>
            <ac:spMkLst>
              <pc:docMk/>
              <pc:sldMasterMk cId="3348509430" sldId="2147483966"/>
              <pc:sldLayoutMk cId="148210116" sldId="2147483977"/>
              <ac:spMk id="44" creationId="{261B1EC4-4DCF-4438-B868-57402EEC0109}"/>
            </ac:spMkLst>
          </pc:spChg>
          <pc:spChg chg="mod">
            <ac:chgData name="Jesper Ellegård" userId="e0f6e1fc-26f8-44a8-9323-4f7b3d7026d8" providerId="ADAL" clId="{89448097-1831-493E-BF92-5677E9B6C5F0}" dt="2022-04-11T13:00:55.809" v="275"/>
            <ac:spMkLst>
              <pc:docMk/>
              <pc:sldMasterMk cId="3348509430" sldId="2147483966"/>
              <pc:sldLayoutMk cId="148210116" sldId="2147483977"/>
              <ac:spMk id="45" creationId="{08C6D05B-0D86-4943-85E0-29E90AB65F51}"/>
            </ac:spMkLst>
          </pc:spChg>
          <pc:spChg chg="mod">
            <ac:chgData name="Jesper Ellegård" userId="e0f6e1fc-26f8-44a8-9323-4f7b3d7026d8" providerId="ADAL" clId="{89448097-1831-493E-BF92-5677E9B6C5F0}" dt="2022-04-11T13:00:55.809" v="275"/>
            <ac:spMkLst>
              <pc:docMk/>
              <pc:sldMasterMk cId="3348509430" sldId="2147483966"/>
              <pc:sldLayoutMk cId="148210116" sldId="2147483977"/>
              <ac:spMk id="46" creationId="{CD043CD0-B51F-449A-BA2B-7F1D0D78B8B6}"/>
            </ac:spMkLst>
          </pc:spChg>
          <pc:spChg chg="mod">
            <ac:chgData name="Jesper Ellegård" userId="e0f6e1fc-26f8-44a8-9323-4f7b3d7026d8" providerId="ADAL" clId="{89448097-1831-493E-BF92-5677E9B6C5F0}" dt="2022-04-11T13:01:10.966" v="279"/>
            <ac:spMkLst>
              <pc:docMk/>
              <pc:sldMasterMk cId="3348509430" sldId="2147483966"/>
              <pc:sldLayoutMk cId="148210116" sldId="2147483977"/>
              <ac:spMk id="48" creationId="{00701CE6-7381-479E-B1F8-C8DCE8FC3588}"/>
            </ac:spMkLst>
          </pc:spChg>
          <pc:spChg chg="mod">
            <ac:chgData name="Jesper Ellegård" userId="e0f6e1fc-26f8-44a8-9323-4f7b3d7026d8" providerId="ADAL" clId="{89448097-1831-493E-BF92-5677E9B6C5F0}" dt="2022-04-11T13:01:10.966" v="279"/>
            <ac:spMkLst>
              <pc:docMk/>
              <pc:sldMasterMk cId="3348509430" sldId="2147483966"/>
              <pc:sldLayoutMk cId="148210116" sldId="2147483977"/>
              <ac:spMk id="49" creationId="{C78DC133-674F-4745-8D96-FD075032E506}"/>
            </ac:spMkLst>
          </pc:spChg>
          <pc:spChg chg="mod">
            <ac:chgData name="Jesper Ellegård" userId="e0f6e1fc-26f8-44a8-9323-4f7b3d7026d8" providerId="ADAL" clId="{89448097-1831-493E-BF92-5677E9B6C5F0}" dt="2022-04-11T13:01:10.966" v="279"/>
            <ac:spMkLst>
              <pc:docMk/>
              <pc:sldMasterMk cId="3348509430" sldId="2147483966"/>
              <pc:sldLayoutMk cId="148210116" sldId="2147483977"/>
              <ac:spMk id="50" creationId="{5F921310-322B-4115-9A03-596116630F6E}"/>
            </ac:spMkLst>
          </pc:spChg>
          <pc:spChg chg="mod">
            <ac:chgData name="Jesper Ellegård" userId="e0f6e1fc-26f8-44a8-9323-4f7b3d7026d8" providerId="ADAL" clId="{89448097-1831-493E-BF92-5677E9B6C5F0}" dt="2022-04-11T13:01:10.966" v="279"/>
            <ac:spMkLst>
              <pc:docMk/>
              <pc:sldMasterMk cId="3348509430" sldId="2147483966"/>
              <pc:sldLayoutMk cId="148210116" sldId="2147483977"/>
              <ac:spMk id="51" creationId="{655CB91B-C0CD-4C1C-8453-0E422613A916}"/>
            </ac:spMkLst>
          </pc:spChg>
          <pc:spChg chg="mod">
            <ac:chgData name="Jesper Ellegård" userId="e0f6e1fc-26f8-44a8-9323-4f7b3d7026d8" providerId="ADAL" clId="{89448097-1831-493E-BF92-5677E9B6C5F0}" dt="2022-04-11T13:01:10.966" v="279"/>
            <ac:spMkLst>
              <pc:docMk/>
              <pc:sldMasterMk cId="3348509430" sldId="2147483966"/>
              <pc:sldLayoutMk cId="148210116" sldId="2147483977"/>
              <ac:spMk id="52" creationId="{DCBA4F96-4A1F-4DB3-9B04-B168CA2C6B0C}"/>
            </ac:spMkLst>
          </pc:spChg>
          <pc:grpChg chg="add del mod">
            <ac:chgData name="Jesper Ellegård" userId="e0f6e1fc-26f8-44a8-9323-4f7b3d7026d8" providerId="ADAL" clId="{89448097-1831-493E-BF92-5677E9B6C5F0}" dt="2022-04-11T12:58:38.141" v="206" actId="165"/>
            <ac:grpSpMkLst>
              <pc:docMk/>
              <pc:sldMasterMk cId="3348509430" sldId="2147483966"/>
              <pc:sldLayoutMk cId="148210116" sldId="2147483977"/>
              <ac:grpSpMk id="15" creationId="{D71A3D03-D71F-42E4-A989-793FD1B65506}"/>
            </ac:grpSpMkLst>
          </pc:grpChg>
          <pc:grpChg chg="add del mod">
            <ac:chgData name="Jesper Ellegård" userId="e0f6e1fc-26f8-44a8-9323-4f7b3d7026d8" providerId="ADAL" clId="{89448097-1831-493E-BF92-5677E9B6C5F0}" dt="2022-04-11T13:00:38.260" v="271" actId="478"/>
            <ac:grpSpMkLst>
              <pc:docMk/>
              <pc:sldMasterMk cId="3348509430" sldId="2147483966"/>
              <pc:sldLayoutMk cId="148210116" sldId="2147483977"/>
              <ac:grpSpMk id="16" creationId="{0E86E72D-1863-4910-B14A-D4E2DF9721D0}"/>
            </ac:grpSpMkLst>
          </pc:grpChg>
          <pc:grpChg chg="add del mod">
            <ac:chgData name="Jesper Ellegård" userId="e0f6e1fc-26f8-44a8-9323-4f7b3d7026d8" providerId="ADAL" clId="{89448097-1831-493E-BF92-5677E9B6C5F0}" dt="2022-04-11T13:00:30.910" v="270" actId="478"/>
            <ac:grpSpMkLst>
              <pc:docMk/>
              <pc:sldMasterMk cId="3348509430" sldId="2147483966"/>
              <pc:sldLayoutMk cId="148210116" sldId="2147483977"/>
              <ac:grpSpMk id="22" creationId="{E6F27021-8958-4858-A26E-151D2A1F276F}"/>
            </ac:grpSpMkLst>
          </pc:grpChg>
          <pc:grpChg chg="add del mod">
            <ac:chgData name="Jesper Ellegård" userId="e0f6e1fc-26f8-44a8-9323-4f7b3d7026d8" providerId="ADAL" clId="{89448097-1831-493E-BF92-5677E9B6C5F0}" dt="2022-04-11T13:00:28.498" v="269" actId="478"/>
            <ac:grpSpMkLst>
              <pc:docMk/>
              <pc:sldMasterMk cId="3348509430" sldId="2147483966"/>
              <pc:sldLayoutMk cId="148210116" sldId="2147483977"/>
              <ac:grpSpMk id="28" creationId="{1CB48BB0-D3AD-4700-A3D8-7298B2909C39}"/>
            </ac:grpSpMkLst>
          </pc:grpChg>
          <pc:grpChg chg="add mod">
            <ac:chgData name="Jesper Ellegård" userId="e0f6e1fc-26f8-44a8-9323-4f7b3d7026d8" providerId="ADAL" clId="{89448097-1831-493E-BF92-5677E9B6C5F0}" dt="2022-04-11T13:00:17.746" v="267" actId="164"/>
            <ac:grpSpMkLst>
              <pc:docMk/>
              <pc:sldMasterMk cId="3348509430" sldId="2147483966"/>
              <pc:sldLayoutMk cId="148210116" sldId="2147483977"/>
              <ac:grpSpMk id="34" creationId="{39CD0039-B6EA-4300-A74A-A125DE983E55}"/>
            </ac:grpSpMkLst>
          </pc:grpChg>
          <pc:grpChg chg="add mod">
            <ac:chgData name="Jesper Ellegård" userId="e0f6e1fc-26f8-44a8-9323-4f7b3d7026d8" providerId="ADAL" clId="{89448097-1831-493E-BF92-5677E9B6C5F0}" dt="2022-04-11T13:00:53.405" v="274" actId="1076"/>
            <ac:grpSpMkLst>
              <pc:docMk/>
              <pc:sldMasterMk cId="3348509430" sldId="2147483966"/>
              <pc:sldLayoutMk cId="148210116" sldId="2147483977"/>
              <ac:grpSpMk id="35" creationId="{B93361C3-8BB1-4281-822C-2CED5D792495}"/>
            </ac:grpSpMkLst>
          </pc:grpChg>
          <pc:grpChg chg="add mod">
            <ac:chgData name="Jesper Ellegård" userId="e0f6e1fc-26f8-44a8-9323-4f7b3d7026d8" providerId="ADAL" clId="{89448097-1831-493E-BF92-5677E9B6C5F0}" dt="2022-04-11T13:01:53.164" v="292" actId="1035"/>
            <ac:grpSpMkLst>
              <pc:docMk/>
              <pc:sldMasterMk cId="3348509430" sldId="2147483966"/>
              <pc:sldLayoutMk cId="148210116" sldId="2147483977"/>
              <ac:grpSpMk id="41" creationId="{DE552479-9AC4-44EB-B80B-1C977995AE95}"/>
            </ac:grpSpMkLst>
          </pc:grpChg>
          <pc:grpChg chg="add mod">
            <ac:chgData name="Jesper Ellegård" userId="e0f6e1fc-26f8-44a8-9323-4f7b3d7026d8" providerId="ADAL" clId="{89448097-1831-493E-BF92-5677E9B6C5F0}" dt="2022-04-11T13:01:30.201" v="283" actId="1076"/>
            <ac:grpSpMkLst>
              <pc:docMk/>
              <pc:sldMasterMk cId="3348509430" sldId="2147483966"/>
              <pc:sldLayoutMk cId="148210116" sldId="2147483977"/>
              <ac:grpSpMk id="47" creationId="{2DB2AA1D-B93D-4F14-AAE8-9BEB89FC37B7}"/>
            </ac:grpSpMkLst>
          </pc:grpChg>
          <pc:picChg chg="add mod">
            <ac:chgData name="Jesper Ellegård" userId="e0f6e1fc-26f8-44a8-9323-4f7b3d7026d8" providerId="ADAL" clId="{89448097-1831-493E-BF92-5677E9B6C5F0}" dt="2022-04-11T11:30:29.201" v="108" actId="1076"/>
            <ac:picMkLst>
              <pc:docMk/>
              <pc:sldMasterMk cId="3348509430" sldId="2147483966"/>
              <pc:sldLayoutMk cId="148210116" sldId="2147483977"/>
              <ac:picMk id="6" creationId="{9745E484-088C-431B-827F-BCF37C3B7E8B}"/>
            </ac:picMkLst>
          </pc:picChg>
        </pc:sldLayoutChg>
        <pc:sldLayoutChg chg="setBg">
          <pc:chgData name="Jesper Ellegård" userId="e0f6e1fc-26f8-44a8-9323-4f7b3d7026d8" providerId="ADAL" clId="{89448097-1831-493E-BF92-5677E9B6C5F0}" dt="2022-04-11T11:19:47.905" v="75"/>
          <pc:sldLayoutMkLst>
            <pc:docMk/>
            <pc:sldMasterMk cId="3348509430" sldId="2147483966"/>
            <pc:sldLayoutMk cId="1432459443" sldId="2147483978"/>
          </pc:sldLayoutMkLst>
        </pc:sldLayoutChg>
        <pc:sldLayoutChg chg="setBg">
          <pc:chgData name="Jesper Ellegård" userId="e0f6e1fc-26f8-44a8-9323-4f7b3d7026d8" providerId="ADAL" clId="{89448097-1831-493E-BF92-5677E9B6C5F0}" dt="2022-04-11T11:22:45.902" v="83"/>
          <pc:sldLayoutMkLst>
            <pc:docMk/>
            <pc:sldMasterMk cId="3348509430" sldId="2147483966"/>
            <pc:sldLayoutMk cId="1123081925" sldId="2147483979"/>
          </pc:sldLayoutMkLst>
        </pc:sldLayoutChg>
        <pc:sldLayoutChg chg="setBg">
          <pc:chgData name="Jesper Ellegård" userId="e0f6e1fc-26f8-44a8-9323-4f7b3d7026d8" providerId="ADAL" clId="{89448097-1831-493E-BF92-5677E9B6C5F0}" dt="2022-04-11T11:22:45.902" v="83"/>
          <pc:sldLayoutMkLst>
            <pc:docMk/>
            <pc:sldMasterMk cId="3348509430" sldId="2147483966"/>
            <pc:sldLayoutMk cId="2959904056" sldId="2147483980"/>
          </pc:sldLayoutMkLst>
        </pc:sldLayoutChg>
        <pc:sldLayoutChg chg="ord">
          <pc:chgData name="Jesper Ellegård" userId="e0f6e1fc-26f8-44a8-9323-4f7b3d7026d8" providerId="ADAL" clId="{89448097-1831-493E-BF92-5677E9B6C5F0}" dt="2022-04-11T13:26:04.063" v="491" actId="20578"/>
          <pc:sldLayoutMkLst>
            <pc:docMk/>
            <pc:sldMasterMk cId="3348509430" sldId="2147483966"/>
            <pc:sldLayoutMk cId="807300962" sldId="214748398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a-DK" dirty="0"/>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7B9252F-2290-4CEB-81F5-8F6BBB91AD94}" type="datetimeFigureOut">
              <a:rPr lang="da-DK"/>
              <a:pPr>
                <a:defRPr/>
              </a:pPr>
              <a:t>26-04-2022</a:t>
            </a:fld>
            <a:endParaRPr lang="da-DK" dirty="0"/>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a-DK" noProof="0" dirty="0"/>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a-DK" noProof="0"/>
              <a:t>Klik for at redigere typografi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a-DK" dirty="0"/>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37ED628-45FE-4C74-B839-4D5DA71DF8BE}" type="slidenum">
              <a:rPr lang="da-DK"/>
              <a:pPr>
                <a:defRPr/>
              </a:pPr>
              <a:t>‹nr.›</a:t>
            </a:fld>
            <a:endParaRPr lang="da-DK"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og indholdsobjekt">
    <p:bg>
      <p:bgPr>
        <a:solidFill>
          <a:srgbClr val="208D62"/>
        </a:solidFill>
        <a:effectLst/>
      </p:bgPr>
    </p:bg>
    <p:spTree>
      <p:nvGrpSpPr>
        <p:cNvPr id="1" name=""/>
        <p:cNvGrpSpPr/>
        <p:nvPr/>
      </p:nvGrpSpPr>
      <p:grpSpPr>
        <a:xfrm>
          <a:off x="0" y="0"/>
          <a:ext cx="0" cy="0"/>
          <a:chOff x="0" y="0"/>
          <a:chExt cx="0" cy="0"/>
        </a:xfrm>
      </p:grpSpPr>
      <p:sp>
        <p:nvSpPr>
          <p:cNvPr id="15" name="Pladsholder til titel 1">
            <a:extLst>
              <a:ext uri="{FF2B5EF4-FFF2-40B4-BE49-F238E27FC236}">
                <a16:creationId xmlns:a16="http://schemas.microsoft.com/office/drawing/2014/main" id="{990DE606-1EFD-4076-90EF-3AF63EEECE9A}"/>
              </a:ext>
            </a:extLst>
          </p:cNvPr>
          <p:cNvSpPr>
            <a:spLocks noGrp="1"/>
          </p:cNvSpPr>
          <p:nvPr>
            <p:ph type="title"/>
          </p:nvPr>
        </p:nvSpPr>
        <p:spPr>
          <a:xfrm>
            <a:off x="990632" y="1052736"/>
            <a:ext cx="7886700" cy="388937"/>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18" name="Pladsholder til tekst 17">
            <a:extLst>
              <a:ext uri="{FF2B5EF4-FFF2-40B4-BE49-F238E27FC236}">
                <a16:creationId xmlns:a16="http://schemas.microsoft.com/office/drawing/2014/main" id="{33705201-7ADA-4DEA-ABBC-58D007664380}"/>
              </a:ext>
            </a:extLst>
          </p:cNvPr>
          <p:cNvSpPr>
            <a:spLocks noGrp="1"/>
          </p:cNvSpPr>
          <p:nvPr>
            <p:ph type="body" sz="quarter" idx="13"/>
          </p:nvPr>
        </p:nvSpPr>
        <p:spPr>
          <a:xfrm>
            <a:off x="990632" y="1772816"/>
            <a:ext cx="7886700" cy="4490493"/>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3" name="Billede 2" descr="Et billede, der indeholder tekst, clipart, vektorgrafik&#10;&#10;Automatisk genereret beskrivelse">
            <a:extLst>
              <a:ext uri="{FF2B5EF4-FFF2-40B4-BE49-F238E27FC236}">
                <a16:creationId xmlns:a16="http://schemas.microsoft.com/office/drawing/2014/main" id="{1D4DC09F-1BAF-4421-9506-3B2D677AA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0511" y="4244269"/>
            <a:ext cx="1885714" cy="2571429"/>
          </a:xfrm>
          <a:prstGeom prst="rect">
            <a:avLst/>
          </a:prstGeom>
        </p:spPr>
      </p:pic>
    </p:spTree>
    <p:extLst>
      <p:ext uri="{BB962C8B-B14F-4D97-AF65-F5344CB8AC3E}">
        <p14:creationId xmlns:p14="http://schemas.microsoft.com/office/powerpoint/2010/main" val="1376586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dhold med billedtekst">
    <p:bg>
      <p:bgPr>
        <a:solidFill>
          <a:srgbClr val="208D6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3E496-88C1-47F0-B529-2CECF4E0F4B0}"/>
              </a:ext>
            </a:extLst>
          </p:cNvPr>
          <p:cNvSpPr>
            <a:spLocks noGrp="1"/>
          </p:cNvSpPr>
          <p:nvPr>
            <p:ph type="title"/>
          </p:nvPr>
        </p:nvSpPr>
        <p:spPr>
          <a:xfrm>
            <a:off x="629841" y="457200"/>
            <a:ext cx="2949178" cy="1600200"/>
          </a:xfrm>
        </p:spPr>
        <p:txBody>
          <a:bodyPr anchor="b"/>
          <a:lstStyle>
            <a:lvl1pPr>
              <a:defRPr sz="24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190E2B29-89B7-4E7B-834B-21654CE56AB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7750EB9-65DD-4232-8883-0D2048D27A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5522115-D6A4-4E2F-9410-D6E63E05F989}"/>
              </a:ext>
            </a:extLst>
          </p:cNvPr>
          <p:cNvSpPr>
            <a:spLocks noGrp="1"/>
          </p:cNvSpPr>
          <p:nvPr>
            <p:ph type="dt" sz="half" idx="10"/>
          </p:nvPr>
        </p:nvSpPr>
        <p:spPr>
          <a:xfrm>
            <a:off x="628650" y="6356351"/>
            <a:ext cx="2057400" cy="365125"/>
          </a:xfrm>
          <a:prstGeom prst="rect">
            <a:avLst/>
          </a:prstGeom>
        </p:spPr>
        <p:txBody>
          <a:bodyPr/>
          <a:lstStyle/>
          <a:p>
            <a:fld id="{08AEA227-D8F0-4F0A-BCD8-9A17DC4A5D78}" type="datetimeFigureOut">
              <a:rPr lang="da-DK" smtClean="0"/>
              <a:t>26-04-2022</a:t>
            </a:fld>
            <a:endParaRPr lang="da-DK" dirty="0"/>
          </a:p>
        </p:txBody>
      </p:sp>
      <p:sp>
        <p:nvSpPr>
          <p:cNvPr id="6" name="Pladsholder til sidefod 5">
            <a:extLst>
              <a:ext uri="{FF2B5EF4-FFF2-40B4-BE49-F238E27FC236}">
                <a16:creationId xmlns:a16="http://schemas.microsoft.com/office/drawing/2014/main" id="{5B35027B-F58C-4F73-85A5-160338CC5A98}"/>
              </a:ext>
            </a:extLst>
          </p:cNvPr>
          <p:cNvSpPr>
            <a:spLocks noGrp="1"/>
          </p:cNvSpPr>
          <p:nvPr>
            <p:ph type="ftr" sz="quarter" idx="11"/>
          </p:nvPr>
        </p:nvSpPr>
        <p:spPr>
          <a:xfrm>
            <a:off x="3028950" y="6356351"/>
            <a:ext cx="3086100" cy="365125"/>
          </a:xfrm>
          <a:prstGeom prst="rect">
            <a:avLst/>
          </a:prstGeom>
        </p:spPr>
        <p:txBody>
          <a:bodyPr/>
          <a:lstStyle/>
          <a:p>
            <a:endParaRPr lang="da-DK" dirty="0"/>
          </a:p>
        </p:txBody>
      </p:sp>
      <p:sp>
        <p:nvSpPr>
          <p:cNvPr id="7" name="Pladsholder til slidenummer 6">
            <a:extLst>
              <a:ext uri="{FF2B5EF4-FFF2-40B4-BE49-F238E27FC236}">
                <a16:creationId xmlns:a16="http://schemas.microsoft.com/office/drawing/2014/main" id="{51635650-B2E4-47D3-9E18-E1F5F7D7644B}"/>
              </a:ext>
            </a:extLst>
          </p:cNvPr>
          <p:cNvSpPr>
            <a:spLocks noGrp="1"/>
          </p:cNvSpPr>
          <p:nvPr>
            <p:ph type="sldNum" sz="quarter" idx="12"/>
          </p:nvPr>
        </p:nvSpPr>
        <p:spPr>
          <a:xfrm>
            <a:off x="6457950" y="6356351"/>
            <a:ext cx="2057400" cy="365125"/>
          </a:xfrm>
          <a:prstGeom prst="rect">
            <a:avLst/>
          </a:prstGeom>
        </p:spPr>
        <p:txBody>
          <a:bodyPr/>
          <a:lstStyle/>
          <a:p>
            <a:fld id="{00CBA914-558A-4513-BFAC-F56641786739}" type="slidenum">
              <a:rPr lang="da-DK" smtClean="0"/>
              <a:t>‹nr.›</a:t>
            </a:fld>
            <a:endParaRPr lang="da-DK" dirty="0"/>
          </a:p>
        </p:txBody>
      </p:sp>
    </p:spTree>
    <p:extLst>
      <p:ext uri="{BB962C8B-B14F-4D97-AF65-F5344CB8AC3E}">
        <p14:creationId xmlns:p14="http://schemas.microsoft.com/office/powerpoint/2010/main" val="39230411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4" name="Pladsholder til dato 1"/>
          <p:cNvSpPr>
            <a:spLocks noGrp="1"/>
          </p:cNvSpPr>
          <p:nvPr>
            <p:ph type="dt" sz="half" idx="10"/>
          </p:nvPr>
        </p:nvSpPr>
        <p:spPr/>
        <p:txBody>
          <a:bodyPr/>
          <a:lstStyle>
            <a:lvl1pPr>
              <a:defRPr/>
            </a:lvl1pPr>
          </a:lstStyle>
          <a:p>
            <a:pPr>
              <a:defRPr/>
            </a:pPr>
            <a:fld id="{1844C87A-5AD2-4C11-9CCF-69FC8FF5D17D}" type="datetimeFigureOut">
              <a:rPr lang="da-DK"/>
              <a:pPr>
                <a:defRPr/>
              </a:pPr>
              <a:t>26-04-2022</a:t>
            </a:fld>
            <a:endParaRPr lang="da-DK" dirty="0"/>
          </a:p>
        </p:txBody>
      </p:sp>
      <p:sp>
        <p:nvSpPr>
          <p:cNvPr id="5" name="Pladsholder til sidefod 2"/>
          <p:cNvSpPr>
            <a:spLocks noGrp="1"/>
          </p:cNvSpPr>
          <p:nvPr>
            <p:ph type="ftr" sz="quarter" idx="11"/>
          </p:nvPr>
        </p:nvSpPr>
        <p:spPr/>
        <p:txBody>
          <a:bodyPr/>
          <a:lstStyle>
            <a:lvl1pPr>
              <a:defRPr/>
            </a:lvl1pPr>
          </a:lstStyle>
          <a:p>
            <a:pPr>
              <a:defRPr/>
            </a:pPr>
            <a:endParaRPr lang="da-DK" dirty="0"/>
          </a:p>
        </p:txBody>
      </p:sp>
      <p:sp>
        <p:nvSpPr>
          <p:cNvPr id="6" name="Pladsholder til diasnummer 3"/>
          <p:cNvSpPr>
            <a:spLocks noGrp="1"/>
          </p:cNvSpPr>
          <p:nvPr>
            <p:ph type="sldNum" sz="quarter" idx="12"/>
          </p:nvPr>
        </p:nvSpPr>
        <p:spPr/>
        <p:txBody>
          <a:bodyPr/>
          <a:lstStyle>
            <a:lvl1pPr>
              <a:defRPr/>
            </a:lvl1pPr>
          </a:lstStyle>
          <a:p>
            <a:pPr>
              <a:defRPr/>
            </a:pPr>
            <a:fld id="{E501E762-85B0-4A90-BF4C-ACF5783EE10E}" type="slidenum">
              <a:rPr lang="da-DK"/>
              <a:pPr>
                <a:defRPr/>
              </a:pPr>
              <a:t>‹nr.›</a:t>
            </a:fld>
            <a:endParaRPr lang="da-DK" dirty="0"/>
          </a:p>
        </p:txBody>
      </p:sp>
      <p:pic>
        <p:nvPicPr>
          <p:cNvPr id="7" name="Billede 6">
            <a:extLst>
              <a:ext uri="{FF2B5EF4-FFF2-40B4-BE49-F238E27FC236}">
                <a16:creationId xmlns:a16="http://schemas.microsoft.com/office/drawing/2014/main" id="{149B5BBA-63AB-E245-893B-A734F0BCA3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4911"/>
            <a:ext cx="3008313" cy="1162050"/>
          </a:xfrm>
        </p:spPr>
        <p:txBody>
          <a:bodyPr anchor="b"/>
          <a:lstStyle>
            <a:lvl1pPr algn="l">
              <a:defRPr sz="2000" b="1"/>
            </a:lvl1pPr>
          </a:lstStyle>
          <a:p>
            <a:r>
              <a:rPr lang="da-DK" dirty="0"/>
              <a:t>Klik for at redigere titeltypografi i masteren</a:t>
            </a:r>
          </a:p>
        </p:txBody>
      </p:sp>
      <p:sp>
        <p:nvSpPr>
          <p:cNvPr id="3" name="Pladsholder til indhold 2"/>
          <p:cNvSpPr>
            <a:spLocks noGrp="1"/>
          </p:cNvSpPr>
          <p:nvPr>
            <p:ph idx="1"/>
          </p:nvPr>
        </p:nvSpPr>
        <p:spPr>
          <a:xfrm>
            <a:off x="3575050" y="1004911"/>
            <a:ext cx="5111750" cy="513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half" idx="2"/>
          </p:nvPr>
        </p:nvSpPr>
        <p:spPr>
          <a:xfrm>
            <a:off x="457200" y="2166961"/>
            <a:ext cx="3008313" cy="39766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typografi i masteren</a:t>
            </a:r>
          </a:p>
        </p:txBody>
      </p:sp>
      <p:sp>
        <p:nvSpPr>
          <p:cNvPr id="7" name="Pladsholder til dato 4"/>
          <p:cNvSpPr>
            <a:spLocks noGrp="1"/>
          </p:cNvSpPr>
          <p:nvPr>
            <p:ph type="dt" sz="half" idx="10"/>
          </p:nvPr>
        </p:nvSpPr>
        <p:spPr/>
        <p:txBody>
          <a:bodyPr/>
          <a:lstStyle>
            <a:lvl1pPr>
              <a:defRPr/>
            </a:lvl1pPr>
          </a:lstStyle>
          <a:p>
            <a:pPr>
              <a:defRPr/>
            </a:pPr>
            <a:fld id="{4C278516-583D-42E1-B666-EBC3BD43193E}" type="datetimeFigureOut">
              <a:rPr lang="da-DK"/>
              <a:pPr>
                <a:defRPr/>
              </a:pPr>
              <a:t>26-04-2022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E78769D3-DA32-47B0-9B34-B21E0BD796C4}" type="slidenum">
              <a:rPr lang="da-DK"/>
              <a:pPr>
                <a:defRPr/>
              </a:pPr>
              <a:t>‹nr.›</a:t>
            </a:fld>
            <a:endParaRPr lang="da-DK" dirty="0"/>
          </a:p>
        </p:txBody>
      </p:sp>
      <p:pic>
        <p:nvPicPr>
          <p:cNvPr id="10" name="Billede 9">
            <a:extLst>
              <a:ext uri="{FF2B5EF4-FFF2-40B4-BE49-F238E27FC236}">
                <a16:creationId xmlns:a16="http://schemas.microsoft.com/office/drawing/2014/main" id="{68C58E7B-EAF7-0F4A-AC38-C566987F41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6" name="Pladsholder til dato 4"/>
          <p:cNvSpPr>
            <a:spLocks noGrp="1"/>
          </p:cNvSpPr>
          <p:nvPr>
            <p:ph type="dt" sz="half" idx="10"/>
          </p:nvPr>
        </p:nvSpPr>
        <p:spPr/>
        <p:txBody>
          <a:bodyPr/>
          <a:lstStyle>
            <a:lvl1pPr>
              <a:defRPr/>
            </a:lvl1pPr>
          </a:lstStyle>
          <a:p>
            <a:pPr>
              <a:defRPr/>
            </a:pPr>
            <a:fld id="{F3232BF2-F5E3-415F-A947-F1CCA14B7FCC}" type="datetimeFigureOut">
              <a:rPr lang="da-DK"/>
              <a:pPr>
                <a:defRPr/>
              </a:pPr>
              <a:t>26-04-2022</a:t>
            </a:fld>
            <a:endParaRPr lang="da-DK" dirty="0"/>
          </a:p>
        </p:txBody>
      </p:sp>
      <p:sp>
        <p:nvSpPr>
          <p:cNvPr id="7" name="Pladsholder til sidefod 5"/>
          <p:cNvSpPr>
            <a:spLocks noGrp="1"/>
          </p:cNvSpPr>
          <p:nvPr>
            <p:ph type="ftr" sz="quarter" idx="11"/>
          </p:nvPr>
        </p:nvSpPr>
        <p:spPr/>
        <p:txBody>
          <a:bodyPr/>
          <a:lstStyle>
            <a:lvl1pPr>
              <a:defRPr/>
            </a:lvl1pPr>
          </a:lstStyle>
          <a:p>
            <a:pPr>
              <a:defRPr/>
            </a:pPr>
            <a:endParaRPr lang="da-DK" dirty="0"/>
          </a:p>
        </p:txBody>
      </p:sp>
      <p:sp>
        <p:nvSpPr>
          <p:cNvPr id="8" name="Pladsholder til diasnummer 6"/>
          <p:cNvSpPr>
            <a:spLocks noGrp="1"/>
          </p:cNvSpPr>
          <p:nvPr>
            <p:ph type="sldNum" sz="quarter" idx="12"/>
          </p:nvPr>
        </p:nvSpPr>
        <p:spPr/>
        <p:txBody>
          <a:bodyPr/>
          <a:lstStyle>
            <a:lvl1pPr>
              <a:defRPr/>
            </a:lvl1pPr>
          </a:lstStyle>
          <a:p>
            <a:pPr>
              <a:defRPr/>
            </a:pPr>
            <a:fld id="{95D9B613-E420-45FA-855A-915DCB858134}" type="slidenum">
              <a:rPr lang="da-DK"/>
              <a:pPr>
                <a:defRPr/>
              </a:pPr>
              <a:t>‹nr.›</a:t>
            </a:fld>
            <a:endParaRPr lang="da-DK" dirty="0"/>
          </a:p>
        </p:txBody>
      </p:sp>
      <p:pic>
        <p:nvPicPr>
          <p:cNvPr id="9" name="Billede 8">
            <a:extLst>
              <a:ext uri="{FF2B5EF4-FFF2-40B4-BE49-F238E27FC236}">
                <a16:creationId xmlns:a16="http://schemas.microsoft.com/office/drawing/2014/main" id="{9A0ADB3F-ECDA-2F45-91FC-2F45A3F244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2A108342-2163-42FB-91AC-9C27336754C8}" type="datetimeFigureOut">
              <a:rPr lang="da-DK"/>
              <a:pPr>
                <a:defRPr/>
              </a:pPr>
              <a:t>26-04-2022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C6A9D589-EC71-46CF-93AC-528207BCA8B5}" type="slidenum">
              <a:rPr lang="da-DK"/>
              <a:pPr>
                <a:defRPr/>
              </a:pPr>
              <a:t>‹nr.›</a:t>
            </a:fld>
            <a:endParaRPr lang="da-DK" dirty="0"/>
          </a:p>
        </p:txBody>
      </p:sp>
      <p:pic>
        <p:nvPicPr>
          <p:cNvPr id="13" name="Billede 12">
            <a:extLst>
              <a:ext uri="{FF2B5EF4-FFF2-40B4-BE49-F238E27FC236}">
                <a16:creationId xmlns:a16="http://schemas.microsoft.com/office/drawing/2014/main" id="{4895C98A-0114-DA4B-97BE-14268C4E5D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8966BAE1-92E9-4058-A94C-E33918B1A5A9}" type="datetimeFigureOut">
              <a:rPr lang="da-DK"/>
              <a:pPr>
                <a:defRPr/>
              </a:pPr>
              <a:t>26-04-2022</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dirty="0"/>
          </a:p>
        </p:txBody>
      </p:sp>
      <p:sp>
        <p:nvSpPr>
          <p:cNvPr id="6" name="Pladsholder til diasnummer 5"/>
          <p:cNvSpPr>
            <a:spLocks noGrp="1"/>
          </p:cNvSpPr>
          <p:nvPr>
            <p:ph type="sldNum" sz="quarter" idx="12"/>
          </p:nvPr>
        </p:nvSpPr>
        <p:spPr/>
        <p:txBody>
          <a:bodyPr/>
          <a:lstStyle>
            <a:lvl1pPr>
              <a:defRPr/>
            </a:lvl1pPr>
          </a:lstStyle>
          <a:p>
            <a:pPr>
              <a:defRPr/>
            </a:pPr>
            <a:fld id="{E695E5A5-4D4D-4B87-A35F-6C10A49A1AEE}" type="slidenum">
              <a:rPr lang="da-DK"/>
              <a:pPr>
                <a:defRPr/>
              </a:pPr>
              <a:t>‹nr.›</a:t>
            </a:fld>
            <a:endParaRPr lang="da-DK"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F8DDAB65-0AAF-C343-A7E5-04B671BB64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300B60C1-739C-4976-A9F6-20523300A68B}" type="datetimeFigureOut">
              <a:rPr lang="da-DK"/>
              <a:pPr>
                <a:defRPr/>
              </a:pPr>
              <a:t>26-04-2022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01DD1F28-5B19-416A-AABD-A2780EFF54DB}" type="slidenum">
              <a:rPr lang="da-DK"/>
              <a:pPr>
                <a:defRPr/>
              </a:pPr>
              <a:t>‹nr.›</a:t>
            </a:fld>
            <a:endParaRPr lang="da-DK" dirty="0"/>
          </a:p>
        </p:txBody>
      </p:sp>
      <p:pic>
        <p:nvPicPr>
          <p:cNvPr id="13" name="Billede 12">
            <a:extLst>
              <a:ext uri="{FF2B5EF4-FFF2-40B4-BE49-F238E27FC236}">
                <a16:creationId xmlns:a16="http://schemas.microsoft.com/office/drawing/2014/main" id="{37C1539C-4F6F-E14C-9EDF-99E0C10F1E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lede med billedtekst">
    <p:bg>
      <p:bgPr>
        <a:solidFill>
          <a:srgbClr val="208D6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F890A5-9350-4887-B095-DF848EACDB20}"/>
              </a:ext>
            </a:extLst>
          </p:cNvPr>
          <p:cNvSpPr>
            <a:spLocks noGrp="1"/>
          </p:cNvSpPr>
          <p:nvPr>
            <p:ph type="title"/>
          </p:nvPr>
        </p:nvSpPr>
        <p:spPr>
          <a:xfrm>
            <a:off x="629841" y="457200"/>
            <a:ext cx="2949178" cy="1600200"/>
          </a:xfrm>
        </p:spPr>
        <p:txBody>
          <a:bodyPr anchor="b"/>
          <a:lstStyle>
            <a:lvl1pPr>
              <a:defRPr sz="24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365E086-9B28-4FBD-8D2D-155AA0D2AA3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a-DK" dirty="0"/>
          </a:p>
        </p:txBody>
      </p:sp>
      <p:sp>
        <p:nvSpPr>
          <p:cNvPr id="4" name="Pladsholder til tekst 3">
            <a:extLst>
              <a:ext uri="{FF2B5EF4-FFF2-40B4-BE49-F238E27FC236}">
                <a16:creationId xmlns:a16="http://schemas.microsoft.com/office/drawing/2014/main" id="{AF18F346-E4D3-420F-88B4-EC6E76AFBB3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6AD1D30-3BE4-4D54-8475-E2370AC8C927}"/>
              </a:ext>
            </a:extLst>
          </p:cNvPr>
          <p:cNvSpPr>
            <a:spLocks noGrp="1"/>
          </p:cNvSpPr>
          <p:nvPr>
            <p:ph type="dt" sz="half" idx="10"/>
          </p:nvPr>
        </p:nvSpPr>
        <p:spPr>
          <a:xfrm>
            <a:off x="628650" y="6356351"/>
            <a:ext cx="2057400" cy="365125"/>
          </a:xfrm>
          <a:prstGeom prst="rect">
            <a:avLst/>
          </a:prstGeom>
        </p:spPr>
        <p:txBody>
          <a:bodyPr/>
          <a:lstStyle/>
          <a:p>
            <a:fld id="{08AEA227-D8F0-4F0A-BCD8-9A17DC4A5D78}" type="datetimeFigureOut">
              <a:rPr lang="da-DK" smtClean="0"/>
              <a:t>26-04-2022</a:t>
            </a:fld>
            <a:endParaRPr lang="da-DK" dirty="0"/>
          </a:p>
        </p:txBody>
      </p:sp>
      <p:sp>
        <p:nvSpPr>
          <p:cNvPr id="6" name="Pladsholder til sidefod 5">
            <a:extLst>
              <a:ext uri="{FF2B5EF4-FFF2-40B4-BE49-F238E27FC236}">
                <a16:creationId xmlns:a16="http://schemas.microsoft.com/office/drawing/2014/main" id="{895F0439-ABED-491F-979F-EAFD699EA697}"/>
              </a:ext>
            </a:extLst>
          </p:cNvPr>
          <p:cNvSpPr>
            <a:spLocks noGrp="1"/>
          </p:cNvSpPr>
          <p:nvPr>
            <p:ph type="ftr" sz="quarter" idx="11"/>
          </p:nvPr>
        </p:nvSpPr>
        <p:spPr>
          <a:xfrm>
            <a:off x="3028950" y="6356351"/>
            <a:ext cx="3086100" cy="365125"/>
          </a:xfrm>
          <a:prstGeom prst="rect">
            <a:avLst/>
          </a:prstGeom>
        </p:spPr>
        <p:txBody>
          <a:bodyPr/>
          <a:lstStyle/>
          <a:p>
            <a:endParaRPr lang="da-DK" dirty="0"/>
          </a:p>
        </p:txBody>
      </p:sp>
      <p:sp>
        <p:nvSpPr>
          <p:cNvPr id="7" name="Pladsholder til slidenummer 6">
            <a:extLst>
              <a:ext uri="{FF2B5EF4-FFF2-40B4-BE49-F238E27FC236}">
                <a16:creationId xmlns:a16="http://schemas.microsoft.com/office/drawing/2014/main" id="{919CBB33-7E9F-4EA6-B8B0-E067658CA1D0}"/>
              </a:ext>
            </a:extLst>
          </p:cNvPr>
          <p:cNvSpPr>
            <a:spLocks noGrp="1"/>
          </p:cNvSpPr>
          <p:nvPr>
            <p:ph type="sldNum" sz="quarter" idx="12"/>
          </p:nvPr>
        </p:nvSpPr>
        <p:spPr>
          <a:xfrm>
            <a:off x="6457950" y="6356351"/>
            <a:ext cx="2057400" cy="365125"/>
          </a:xfrm>
          <a:prstGeom prst="rect">
            <a:avLst/>
          </a:prstGeom>
        </p:spPr>
        <p:txBody>
          <a:bodyPr/>
          <a:lstStyle/>
          <a:p>
            <a:fld id="{00CBA914-558A-4513-BFAC-F56641786739}" type="slidenum">
              <a:rPr lang="da-DK" smtClean="0"/>
              <a:t>‹nr.›</a:t>
            </a:fld>
            <a:endParaRPr lang="da-DK" dirty="0"/>
          </a:p>
        </p:txBody>
      </p:sp>
    </p:spTree>
    <p:extLst>
      <p:ext uri="{BB962C8B-B14F-4D97-AF65-F5344CB8AC3E}">
        <p14:creationId xmlns:p14="http://schemas.microsoft.com/office/powerpoint/2010/main" val="770642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og lodret tekst">
    <p:bg>
      <p:bgPr>
        <a:solidFill>
          <a:srgbClr val="208D6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F60046-9092-4F98-9008-6F32B4A24D64}"/>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63D6011-43A6-4796-95F0-6A846BFB0685}"/>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80E431E-8E7F-4E76-BB79-2815F4064FA5}"/>
              </a:ext>
            </a:extLst>
          </p:cNvPr>
          <p:cNvSpPr>
            <a:spLocks noGrp="1"/>
          </p:cNvSpPr>
          <p:nvPr>
            <p:ph type="dt" sz="half" idx="10"/>
          </p:nvPr>
        </p:nvSpPr>
        <p:spPr>
          <a:xfrm>
            <a:off x="628650" y="6356351"/>
            <a:ext cx="2057400" cy="365125"/>
          </a:xfrm>
          <a:prstGeom prst="rect">
            <a:avLst/>
          </a:prstGeom>
        </p:spPr>
        <p:txBody>
          <a:bodyPr/>
          <a:lstStyle/>
          <a:p>
            <a:fld id="{08AEA227-D8F0-4F0A-BCD8-9A17DC4A5D78}" type="datetimeFigureOut">
              <a:rPr lang="da-DK" smtClean="0"/>
              <a:t>26-04-2022</a:t>
            </a:fld>
            <a:endParaRPr lang="da-DK" dirty="0"/>
          </a:p>
        </p:txBody>
      </p:sp>
      <p:sp>
        <p:nvSpPr>
          <p:cNvPr id="5" name="Pladsholder til sidefod 4">
            <a:extLst>
              <a:ext uri="{FF2B5EF4-FFF2-40B4-BE49-F238E27FC236}">
                <a16:creationId xmlns:a16="http://schemas.microsoft.com/office/drawing/2014/main" id="{5D7A5185-0B30-4DA3-9599-D3D81DDA441A}"/>
              </a:ext>
            </a:extLst>
          </p:cNvPr>
          <p:cNvSpPr>
            <a:spLocks noGrp="1"/>
          </p:cNvSpPr>
          <p:nvPr>
            <p:ph type="ftr" sz="quarter" idx="11"/>
          </p:nvPr>
        </p:nvSpPr>
        <p:spPr>
          <a:xfrm>
            <a:off x="3028950" y="6356351"/>
            <a:ext cx="3086100" cy="365125"/>
          </a:xfrm>
          <a:prstGeom prst="rect">
            <a:avLst/>
          </a:prstGeom>
        </p:spPr>
        <p:txBody>
          <a:bodyPr/>
          <a:lstStyle/>
          <a:p>
            <a:endParaRPr lang="da-DK" dirty="0"/>
          </a:p>
        </p:txBody>
      </p:sp>
      <p:sp>
        <p:nvSpPr>
          <p:cNvPr id="6" name="Pladsholder til slidenummer 5">
            <a:extLst>
              <a:ext uri="{FF2B5EF4-FFF2-40B4-BE49-F238E27FC236}">
                <a16:creationId xmlns:a16="http://schemas.microsoft.com/office/drawing/2014/main" id="{29AA2BD5-7119-46E4-968A-2D937A5F1A8A}"/>
              </a:ext>
            </a:extLst>
          </p:cNvPr>
          <p:cNvSpPr>
            <a:spLocks noGrp="1"/>
          </p:cNvSpPr>
          <p:nvPr>
            <p:ph type="sldNum" sz="quarter" idx="12"/>
          </p:nvPr>
        </p:nvSpPr>
        <p:spPr>
          <a:xfrm>
            <a:off x="6457950" y="6356351"/>
            <a:ext cx="2057400" cy="365125"/>
          </a:xfrm>
          <a:prstGeom prst="rect">
            <a:avLst/>
          </a:prstGeom>
        </p:spPr>
        <p:txBody>
          <a:bodyPr/>
          <a:lstStyle/>
          <a:p>
            <a:fld id="{00CBA914-558A-4513-BFAC-F56641786739}" type="slidenum">
              <a:rPr lang="da-DK" smtClean="0"/>
              <a:t>‹nr.›</a:t>
            </a:fld>
            <a:endParaRPr lang="da-DK" dirty="0"/>
          </a:p>
        </p:txBody>
      </p:sp>
    </p:spTree>
    <p:extLst>
      <p:ext uri="{BB962C8B-B14F-4D97-AF65-F5344CB8AC3E}">
        <p14:creationId xmlns:p14="http://schemas.microsoft.com/office/powerpoint/2010/main" val="206498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ret titel og tekst">
    <p:bg>
      <p:bgPr>
        <a:solidFill>
          <a:srgbClr val="208D62"/>
        </a:solidFill>
        <a:effectLst/>
      </p:bgPr>
    </p:bg>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6EB52FE-B4D0-448E-BFD6-8407245E4F39}"/>
              </a:ext>
            </a:extLst>
          </p:cNvPr>
          <p:cNvSpPr>
            <a:spLocks noGrp="1"/>
          </p:cNvSpPr>
          <p:nvPr>
            <p:ph type="title" orient="vert"/>
          </p:nvPr>
        </p:nvSpPr>
        <p:spPr>
          <a:xfrm>
            <a:off x="6543675" y="365125"/>
            <a:ext cx="1971675"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C0F57642-8C5D-4046-A908-D493B1892700}"/>
              </a:ext>
            </a:extLst>
          </p:cNvPr>
          <p:cNvSpPr>
            <a:spLocks noGrp="1"/>
          </p:cNvSpPr>
          <p:nvPr>
            <p:ph type="body" orient="vert" idx="1"/>
          </p:nvPr>
        </p:nvSpPr>
        <p:spPr>
          <a:xfrm>
            <a:off x="628650" y="365125"/>
            <a:ext cx="5800725"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3D4D858-747C-4393-9DF4-2BBE42966EB3}"/>
              </a:ext>
            </a:extLst>
          </p:cNvPr>
          <p:cNvSpPr>
            <a:spLocks noGrp="1"/>
          </p:cNvSpPr>
          <p:nvPr>
            <p:ph type="dt" sz="half" idx="10"/>
          </p:nvPr>
        </p:nvSpPr>
        <p:spPr>
          <a:xfrm>
            <a:off x="628650" y="6356351"/>
            <a:ext cx="2057400" cy="365125"/>
          </a:xfrm>
          <a:prstGeom prst="rect">
            <a:avLst/>
          </a:prstGeom>
        </p:spPr>
        <p:txBody>
          <a:bodyPr/>
          <a:lstStyle/>
          <a:p>
            <a:fld id="{08AEA227-D8F0-4F0A-BCD8-9A17DC4A5D78}" type="datetimeFigureOut">
              <a:rPr lang="da-DK" smtClean="0"/>
              <a:t>26-04-2022</a:t>
            </a:fld>
            <a:endParaRPr lang="da-DK" dirty="0"/>
          </a:p>
        </p:txBody>
      </p:sp>
      <p:sp>
        <p:nvSpPr>
          <p:cNvPr id="5" name="Pladsholder til sidefod 4">
            <a:extLst>
              <a:ext uri="{FF2B5EF4-FFF2-40B4-BE49-F238E27FC236}">
                <a16:creationId xmlns:a16="http://schemas.microsoft.com/office/drawing/2014/main" id="{38DF9245-6C48-4528-9F02-9B2314BD4EB0}"/>
              </a:ext>
            </a:extLst>
          </p:cNvPr>
          <p:cNvSpPr>
            <a:spLocks noGrp="1"/>
          </p:cNvSpPr>
          <p:nvPr>
            <p:ph type="ftr" sz="quarter" idx="11"/>
          </p:nvPr>
        </p:nvSpPr>
        <p:spPr>
          <a:xfrm>
            <a:off x="3028950" y="6356351"/>
            <a:ext cx="3086100" cy="365125"/>
          </a:xfrm>
          <a:prstGeom prst="rect">
            <a:avLst/>
          </a:prstGeom>
        </p:spPr>
        <p:txBody>
          <a:bodyPr/>
          <a:lstStyle/>
          <a:p>
            <a:endParaRPr lang="da-DK" dirty="0"/>
          </a:p>
        </p:txBody>
      </p:sp>
      <p:sp>
        <p:nvSpPr>
          <p:cNvPr id="6" name="Pladsholder til slidenummer 5">
            <a:extLst>
              <a:ext uri="{FF2B5EF4-FFF2-40B4-BE49-F238E27FC236}">
                <a16:creationId xmlns:a16="http://schemas.microsoft.com/office/drawing/2014/main" id="{038C31B7-C29B-4117-8F47-44CCC980CBD8}"/>
              </a:ext>
            </a:extLst>
          </p:cNvPr>
          <p:cNvSpPr>
            <a:spLocks noGrp="1"/>
          </p:cNvSpPr>
          <p:nvPr>
            <p:ph type="sldNum" sz="quarter" idx="12"/>
          </p:nvPr>
        </p:nvSpPr>
        <p:spPr>
          <a:xfrm>
            <a:off x="6457950" y="6356351"/>
            <a:ext cx="2057400" cy="365125"/>
          </a:xfrm>
          <a:prstGeom prst="rect">
            <a:avLst/>
          </a:prstGeom>
        </p:spPr>
        <p:txBody>
          <a:bodyPr/>
          <a:lstStyle/>
          <a:p>
            <a:fld id="{00CBA914-558A-4513-BFAC-F56641786739}" type="slidenum">
              <a:rPr lang="da-DK" smtClean="0"/>
              <a:t>‹nr.›</a:t>
            </a:fld>
            <a:endParaRPr lang="da-DK" dirty="0"/>
          </a:p>
        </p:txBody>
      </p:sp>
    </p:spTree>
    <p:extLst>
      <p:ext uri="{BB962C8B-B14F-4D97-AF65-F5344CB8AC3E}">
        <p14:creationId xmlns:p14="http://schemas.microsoft.com/office/powerpoint/2010/main" val="2357588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el og indholdsobjekt">
    <p:bg>
      <p:bgPr>
        <a:solidFill>
          <a:srgbClr val="208D62"/>
        </a:solidFill>
        <a:effectLst/>
      </p:bgPr>
    </p:bg>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sp>
        <p:nvSpPr>
          <p:cNvPr id="2" name="Titel 1"/>
          <p:cNvSpPr>
            <a:spLocks noGrp="1"/>
          </p:cNvSpPr>
          <p:nvPr>
            <p:ph type="title"/>
          </p:nvPr>
        </p:nvSpPr>
        <p:spPr>
          <a:xfrm>
            <a:off x="457200" y="1071546"/>
            <a:ext cx="8229600" cy="1143000"/>
          </a:xfrm>
        </p:spPr>
        <p:txBody>
          <a:bodyPr/>
          <a:lstStyle/>
          <a:p>
            <a:r>
              <a:rPr lang="da-DK" dirty="0"/>
              <a:t>Klik for at redigere titeltypografi i masteren</a:t>
            </a:r>
          </a:p>
        </p:txBody>
      </p:sp>
      <p:sp>
        <p:nvSpPr>
          <p:cNvPr id="3" name="Pladsholder til indhold 2"/>
          <p:cNvSpPr>
            <a:spLocks noGrp="1"/>
          </p:cNvSpPr>
          <p:nvPr>
            <p:ph idx="1"/>
          </p:nvPr>
        </p:nvSpPr>
        <p:spPr>
          <a:xfrm>
            <a:off x="457200" y="2397109"/>
            <a:ext cx="8229600" cy="3889412"/>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3"/>
          <p:cNvSpPr>
            <a:spLocks noGrp="1"/>
          </p:cNvSpPr>
          <p:nvPr>
            <p:ph type="dt" sz="half" idx="10"/>
          </p:nvPr>
        </p:nvSpPr>
        <p:spPr/>
        <p:txBody>
          <a:bodyPr/>
          <a:lstStyle>
            <a:lvl1pPr>
              <a:defRPr/>
            </a:lvl1pPr>
          </a:lstStyle>
          <a:p>
            <a:pPr>
              <a:defRPr/>
            </a:pPr>
            <a:fld id="{9FF2AD55-A336-447E-BDDE-8F1262294288}" type="datetimeFigureOut">
              <a:rPr lang="da-DK"/>
              <a:pPr>
                <a:defRPr/>
              </a:pPr>
              <a:t>26-04-2022</a:t>
            </a:fld>
            <a:endParaRPr lang="da-DK"/>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diasnummer 5"/>
          <p:cNvSpPr>
            <a:spLocks noGrp="1"/>
          </p:cNvSpPr>
          <p:nvPr>
            <p:ph type="sldNum" sz="quarter" idx="12"/>
          </p:nvPr>
        </p:nvSpPr>
        <p:spPr/>
        <p:txBody>
          <a:bodyPr/>
          <a:lstStyle>
            <a:lvl1pPr>
              <a:defRPr/>
            </a:lvl1pPr>
          </a:lstStyle>
          <a:p>
            <a:pPr>
              <a:defRPr/>
            </a:pPr>
            <a:fld id="{74E941C5-B999-4C26-8BE5-710AC0C5D91F}" type="slidenum">
              <a:rPr lang="da-DK"/>
              <a:pPr>
                <a:defRPr/>
              </a:pPr>
              <a:t>‹nr.›</a:t>
            </a:fld>
            <a:endParaRPr lang="da-DK"/>
          </a:p>
        </p:txBody>
      </p:sp>
      <p:pic>
        <p:nvPicPr>
          <p:cNvPr id="9" name="Billede 8">
            <a:extLst>
              <a:ext uri="{FF2B5EF4-FFF2-40B4-BE49-F238E27FC236}">
                <a16:creationId xmlns:a16="http://schemas.microsoft.com/office/drawing/2014/main" id="{9E094930-9BC3-5346-ACF2-7BE7729925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1123081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dias">
    <p:bg>
      <p:bgPr>
        <a:solidFill>
          <a:srgbClr val="208D62"/>
        </a:solidFill>
        <a:effectLst/>
      </p:bgPr>
    </p:bg>
    <p:spTree>
      <p:nvGrpSpPr>
        <p:cNvPr id="1" name=""/>
        <p:cNvGrpSpPr/>
        <p:nvPr/>
      </p:nvGrpSpPr>
      <p:grpSpPr>
        <a:xfrm>
          <a:off x="0" y="0"/>
          <a:ext cx="0" cy="0"/>
          <a:chOff x="0" y="0"/>
          <a:chExt cx="0" cy="0"/>
        </a:xfrm>
      </p:grpSpPr>
      <p:sp>
        <p:nvSpPr>
          <p:cNvPr id="6"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BD35B5C0-153A-FA40-828A-59C89FEE66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2959904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6"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BD35B5C0-153A-FA40-828A-59C89FEE66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1546"/>
            <a:ext cx="8229600" cy="1143000"/>
          </a:xfrm>
        </p:spPr>
        <p:txBody>
          <a:bodyPr/>
          <a:lstStyle/>
          <a:p>
            <a:r>
              <a:rPr lang="da-DK" dirty="0"/>
              <a:t>Klik for at redigere titeltypografi i masteren</a:t>
            </a:r>
          </a:p>
        </p:txBody>
      </p:sp>
      <p:sp>
        <p:nvSpPr>
          <p:cNvPr id="3" name="Pladsholder til indhold 2"/>
          <p:cNvSpPr>
            <a:spLocks noGrp="1"/>
          </p:cNvSpPr>
          <p:nvPr>
            <p:ph idx="1"/>
          </p:nvPr>
        </p:nvSpPr>
        <p:spPr>
          <a:xfrm>
            <a:off x="457200" y="2397109"/>
            <a:ext cx="8229600" cy="3889412"/>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3"/>
          <p:cNvSpPr>
            <a:spLocks noGrp="1"/>
          </p:cNvSpPr>
          <p:nvPr>
            <p:ph type="dt" sz="half" idx="10"/>
          </p:nvPr>
        </p:nvSpPr>
        <p:spPr/>
        <p:txBody>
          <a:bodyPr/>
          <a:lstStyle>
            <a:lvl1pPr>
              <a:defRPr/>
            </a:lvl1pPr>
          </a:lstStyle>
          <a:p>
            <a:pPr>
              <a:defRPr/>
            </a:pPr>
            <a:fld id="{9FF2AD55-A336-447E-BDDE-8F1262294288}" type="datetimeFigureOut">
              <a:rPr lang="da-DK"/>
              <a:pPr>
                <a:defRPr/>
              </a:pPr>
              <a:t>26-04-2022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74E941C5-B999-4C26-8BE5-710AC0C5D91F}" type="slidenum">
              <a:rPr lang="da-DK"/>
              <a:pPr>
                <a:defRPr/>
              </a:pPr>
              <a:t>‹nr.›</a:t>
            </a:fld>
            <a:endParaRPr lang="da-DK" dirty="0"/>
          </a:p>
        </p:txBody>
      </p:sp>
      <p:pic>
        <p:nvPicPr>
          <p:cNvPr id="9" name="Billede 8">
            <a:extLst>
              <a:ext uri="{FF2B5EF4-FFF2-40B4-BE49-F238E27FC236}">
                <a16:creationId xmlns:a16="http://schemas.microsoft.com/office/drawing/2014/main" id="{9E094930-9BC3-5346-ACF2-7BE7729925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6" name="Pladsholder til dato 3"/>
          <p:cNvSpPr>
            <a:spLocks noGrp="1"/>
          </p:cNvSpPr>
          <p:nvPr>
            <p:ph type="dt" sz="half" idx="10"/>
          </p:nvPr>
        </p:nvSpPr>
        <p:spPr/>
        <p:txBody>
          <a:bodyPr/>
          <a:lstStyle>
            <a:lvl1pPr>
              <a:defRPr/>
            </a:lvl1pPr>
          </a:lstStyle>
          <a:p>
            <a:pPr>
              <a:defRPr/>
            </a:pPr>
            <a:fld id="{57BC8A2E-A736-4D56-A8C1-7500932F10EC}" type="datetimeFigureOut">
              <a:rPr lang="da-DK"/>
              <a:pPr>
                <a:defRPr/>
              </a:pPr>
              <a:t>26-04-2022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BE39F7F4-F97D-4787-B9EC-614A6F96DF67}" type="slidenum">
              <a:rPr lang="da-DK"/>
              <a:pPr>
                <a:defRPr/>
              </a:pPr>
              <a:t>‹nr.›</a:t>
            </a:fld>
            <a:endParaRPr lang="da-DK" dirty="0"/>
          </a:p>
        </p:txBody>
      </p:sp>
      <p:pic>
        <p:nvPicPr>
          <p:cNvPr id="9" name="Billede 8">
            <a:extLst>
              <a:ext uri="{FF2B5EF4-FFF2-40B4-BE49-F238E27FC236}">
                <a16:creationId xmlns:a16="http://schemas.microsoft.com/office/drawing/2014/main" id="{40EE7FE8-1C85-104C-B943-F26D4DF52A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989017"/>
            <a:ext cx="8229600" cy="1143000"/>
          </a:xfrm>
        </p:spPr>
        <p:txBody>
          <a:bodyPr/>
          <a:lstStyle/>
          <a:p>
            <a:r>
              <a:rPr lang="da-DK" dirty="0"/>
              <a:t>Klik for at redigere titeltypografi i masteren</a:t>
            </a:r>
          </a:p>
        </p:txBody>
      </p:sp>
      <p:sp>
        <p:nvSpPr>
          <p:cNvPr id="3" name="Pladsholder til indhold 2"/>
          <p:cNvSpPr>
            <a:spLocks noGrp="1"/>
          </p:cNvSpPr>
          <p:nvPr>
            <p:ph sz="half" idx="1"/>
          </p:nvPr>
        </p:nvSpPr>
        <p:spPr>
          <a:xfrm>
            <a:off x="457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4648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4"/>
          <p:cNvSpPr>
            <a:spLocks noGrp="1"/>
          </p:cNvSpPr>
          <p:nvPr>
            <p:ph type="dt" sz="half" idx="10"/>
          </p:nvPr>
        </p:nvSpPr>
        <p:spPr/>
        <p:txBody>
          <a:bodyPr/>
          <a:lstStyle>
            <a:lvl1pPr>
              <a:defRPr/>
            </a:lvl1pPr>
          </a:lstStyle>
          <a:p>
            <a:pPr>
              <a:defRPr/>
            </a:pPr>
            <a:fld id="{CC498694-1933-484B-938C-E0DF601EF1BC}" type="datetimeFigureOut">
              <a:rPr lang="da-DK"/>
              <a:pPr>
                <a:defRPr/>
              </a:pPr>
              <a:t>26-04-2022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C07BDFCF-4647-468A-BAC4-97C8CC7172E5}" type="slidenum">
              <a:rPr lang="da-DK"/>
              <a:pPr>
                <a:defRPr/>
              </a:pPr>
              <a:t>‹nr.›</a:t>
            </a:fld>
            <a:endParaRPr lang="da-DK" dirty="0"/>
          </a:p>
        </p:txBody>
      </p:sp>
      <p:pic>
        <p:nvPicPr>
          <p:cNvPr id="10" name="Billede 9">
            <a:extLst>
              <a:ext uri="{FF2B5EF4-FFF2-40B4-BE49-F238E27FC236}">
                <a16:creationId xmlns:a16="http://schemas.microsoft.com/office/drawing/2014/main" id="{47FA1753-78A7-E747-BFAF-C1BB6E11BD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0A24A4-D773-4E26-BCEE-462CBE39443E}"/>
              </a:ext>
            </a:extLst>
          </p:cNvPr>
          <p:cNvSpPr>
            <a:spLocks noGrp="1"/>
          </p:cNvSpPr>
          <p:nvPr>
            <p:ph type="title"/>
          </p:nvPr>
        </p:nvSpPr>
        <p:spPr>
          <a:xfrm>
            <a:off x="985500" y="1052736"/>
            <a:ext cx="7886700" cy="388937"/>
          </a:xfrm>
        </p:spPr>
        <p:txBody>
          <a:body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B05B5544-BA9D-4D7D-9568-16A64E3EF65B}"/>
              </a:ext>
            </a:extLst>
          </p:cNvPr>
          <p:cNvSpPr>
            <a:spLocks noGrp="1"/>
          </p:cNvSpPr>
          <p:nvPr>
            <p:ph sz="half" idx="1"/>
          </p:nvPr>
        </p:nvSpPr>
        <p:spPr>
          <a:xfrm>
            <a:off x="985500" y="1721692"/>
            <a:ext cx="3514492" cy="4351338"/>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a:extLst>
              <a:ext uri="{FF2B5EF4-FFF2-40B4-BE49-F238E27FC236}">
                <a16:creationId xmlns:a16="http://schemas.microsoft.com/office/drawing/2014/main" id="{45CA1A4A-81F4-4ECD-93E9-A41EF59E0236}"/>
              </a:ext>
            </a:extLst>
          </p:cNvPr>
          <p:cNvSpPr>
            <a:spLocks noGrp="1"/>
          </p:cNvSpPr>
          <p:nvPr>
            <p:ph sz="half" idx="2"/>
          </p:nvPr>
        </p:nvSpPr>
        <p:spPr>
          <a:xfrm>
            <a:off x="4644010" y="1721692"/>
            <a:ext cx="3514492" cy="4351338"/>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dato 4">
            <a:extLst>
              <a:ext uri="{FF2B5EF4-FFF2-40B4-BE49-F238E27FC236}">
                <a16:creationId xmlns:a16="http://schemas.microsoft.com/office/drawing/2014/main" id="{BCD29280-D846-42B4-BB1A-40066312FF60}"/>
              </a:ext>
            </a:extLst>
          </p:cNvPr>
          <p:cNvSpPr>
            <a:spLocks noGrp="1"/>
          </p:cNvSpPr>
          <p:nvPr>
            <p:ph type="dt" sz="half" idx="10"/>
          </p:nvPr>
        </p:nvSpPr>
        <p:spPr>
          <a:xfrm>
            <a:off x="628650" y="6356351"/>
            <a:ext cx="2057400" cy="365125"/>
          </a:xfrm>
          <a:prstGeom prst="rect">
            <a:avLst/>
          </a:prstGeom>
        </p:spPr>
        <p:txBody>
          <a:bodyPr/>
          <a:lstStyle/>
          <a:p>
            <a:fld id="{08AEA227-D8F0-4F0A-BCD8-9A17DC4A5D78}" type="datetimeFigureOut">
              <a:rPr lang="da-DK" smtClean="0"/>
              <a:t>26-04-2022</a:t>
            </a:fld>
            <a:endParaRPr lang="da-DK" dirty="0"/>
          </a:p>
        </p:txBody>
      </p:sp>
      <p:sp>
        <p:nvSpPr>
          <p:cNvPr id="6" name="Pladsholder til sidefod 5">
            <a:extLst>
              <a:ext uri="{FF2B5EF4-FFF2-40B4-BE49-F238E27FC236}">
                <a16:creationId xmlns:a16="http://schemas.microsoft.com/office/drawing/2014/main" id="{7FF7DA02-17CB-4BF1-B769-3DF041A35AC7}"/>
              </a:ext>
            </a:extLst>
          </p:cNvPr>
          <p:cNvSpPr>
            <a:spLocks noGrp="1"/>
          </p:cNvSpPr>
          <p:nvPr>
            <p:ph type="ftr" sz="quarter" idx="11"/>
          </p:nvPr>
        </p:nvSpPr>
        <p:spPr>
          <a:xfrm>
            <a:off x="3028950" y="6356351"/>
            <a:ext cx="3086100" cy="365125"/>
          </a:xfrm>
          <a:prstGeom prst="rect">
            <a:avLst/>
          </a:prstGeom>
        </p:spPr>
        <p:txBody>
          <a:bodyPr/>
          <a:lstStyle/>
          <a:p>
            <a:endParaRPr lang="da-DK" dirty="0"/>
          </a:p>
        </p:txBody>
      </p:sp>
      <p:sp>
        <p:nvSpPr>
          <p:cNvPr id="7" name="Pladsholder til slidenummer 6">
            <a:extLst>
              <a:ext uri="{FF2B5EF4-FFF2-40B4-BE49-F238E27FC236}">
                <a16:creationId xmlns:a16="http://schemas.microsoft.com/office/drawing/2014/main" id="{479F5817-66FE-47FD-A3FC-70E35DAC09FF}"/>
              </a:ext>
            </a:extLst>
          </p:cNvPr>
          <p:cNvSpPr>
            <a:spLocks noGrp="1"/>
          </p:cNvSpPr>
          <p:nvPr>
            <p:ph type="sldNum" sz="quarter" idx="12"/>
          </p:nvPr>
        </p:nvSpPr>
        <p:spPr>
          <a:xfrm>
            <a:off x="6457950" y="6356351"/>
            <a:ext cx="2057400" cy="365125"/>
          </a:xfrm>
          <a:prstGeom prst="rect">
            <a:avLst/>
          </a:prstGeom>
        </p:spPr>
        <p:txBody>
          <a:bodyPr/>
          <a:lstStyle/>
          <a:p>
            <a:fld id="{00CBA914-558A-4513-BFAC-F56641786739}" type="slidenum">
              <a:rPr lang="da-DK" smtClean="0"/>
              <a:t>‹nr.›</a:t>
            </a:fld>
            <a:endParaRPr lang="da-DK" dirty="0"/>
          </a:p>
        </p:txBody>
      </p:sp>
    </p:spTree>
    <p:extLst>
      <p:ext uri="{BB962C8B-B14F-4D97-AF65-F5344CB8AC3E}">
        <p14:creationId xmlns:p14="http://schemas.microsoft.com/office/powerpoint/2010/main" val="2218222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7"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7937"/>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23384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978174"/>
            <a:ext cx="4040188"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p:cNvSpPr>
            <a:spLocks noGrp="1"/>
          </p:cNvSpPr>
          <p:nvPr>
            <p:ph type="body" sz="quarter" idx="3"/>
          </p:nvPr>
        </p:nvSpPr>
        <p:spPr>
          <a:xfrm>
            <a:off x="4645025" y="23384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978174"/>
            <a:ext cx="4041775"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dato 6"/>
          <p:cNvSpPr>
            <a:spLocks noGrp="1"/>
          </p:cNvSpPr>
          <p:nvPr>
            <p:ph type="dt" sz="half" idx="10"/>
          </p:nvPr>
        </p:nvSpPr>
        <p:spPr/>
        <p:txBody>
          <a:bodyPr/>
          <a:lstStyle>
            <a:lvl1pPr>
              <a:defRPr/>
            </a:lvl1pPr>
          </a:lstStyle>
          <a:p>
            <a:pPr>
              <a:defRPr/>
            </a:pPr>
            <a:fld id="{335F21F5-6B83-4885-BC64-8A5D89B611A2}" type="datetimeFigureOut">
              <a:rPr lang="da-DK"/>
              <a:pPr>
                <a:defRPr/>
              </a:pPr>
              <a:t>26-04-2022</a:t>
            </a:fld>
            <a:endParaRPr lang="da-DK" dirty="0"/>
          </a:p>
        </p:txBody>
      </p:sp>
      <p:sp>
        <p:nvSpPr>
          <p:cNvPr id="10" name="Pladsholder til sidefod 7"/>
          <p:cNvSpPr>
            <a:spLocks noGrp="1"/>
          </p:cNvSpPr>
          <p:nvPr>
            <p:ph type="ftr" sz="quarter" idx="11"/>
          </p:nvPr>
        </p:nvSpPr>
        <p:spPr/>
        <p:txBody>
          <a:bodyPr/>
          <a:lstStyle>
            <a:lvl1pPr>
              <a:defRPr/>
            </a:lvl1pPr>
          </a:lstStyle>
          <a:p>
            <a:pPr>
              <a:defRPr/>
            </a:pPr>
            <a:endParaRPr lang="da-DK" dirty="0"/>
          </a:p>
        </p:txBody>
      </p:sp>
      <p:sp>
        <p:nvSpPr>
          <p:cNvPr id="11" name="Pladsholder til diasnummer 8"/>
          <p:cNvSpPr>
            <a:spLocks noGrp="1"/>
          </p:cNvSpPr>
          <p:nvPr>
            <p:ph type="sldNum" sz="quarter" idx="12"/>
          </p:nvPr>
        </p:nvSpPr>
        <p:spPr/>
        <p:txBody>
          <a:bodyPr/>
          <a:lstStyle>
            <a:lvl1pPr>
              <a:defRPr/>
            </a:lvl1pPr>
          </a:lstStyle>
          <a:p>
            <a:pPr>
              <a:defRPr/>
            </a:pPr>
            <a:fld id="{9DBC8DA3-1A6F-4629-9A13-0C8381E8D7D8}" type="slidenum">
              <a:rPr lang="da-DK"/>
              <a:pPr>
                <a:defRPr/>
              </a:pPr>
              <a:t>‹nr.›</a:t>
            </a:fld>
            <a:endParaRPr lang="da-DK" dirty="0"/>
          </a:p>
        </p:txBody>
      </p:sp>
      <p:pic>
        <p:nvPicPr>
          <p:cNvPr id="12" name="Billede 11">
            <a:extLst>
              <a:ext uri="{FF2B5EF4-FFF2-40B4-BE49-F238E27FC236}">
                <a16:creationId xmlns:a16="http://schemas.microsoft.com/office/drawing/2014/main" id="{42D10C7D-467F-4A46-BE1B-75D9BFF593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3"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0108"/>
            <a:ext cx="8229600" cy="1143000"/>
          </a:xfrm>
        </p:spPr>
        <p:txBody>
          <a:bodyPr/>
          <a:lstStyle/>
          <a:p>
            <a:r>
              <a:rPr lang="da-DK" dirty="0"/>
              <a:t>Klik for at redigere titeltypografi i masteren</a:t>
            </a:r>
          </a:p>
        </p:txBody>
      </p:sp>
      <p:sp>
        <p:nvSpPr>
          <p:cNvPr id="5" name="Pladsholder til dato 2"/>
          <p:cNvSpPr>
            <a:spLocks noGrp="1"/>
          </p:cNvSpPr>
          <p:nvPr>
            <p:ph type="dt" sz="half" idx="10"/>
          </p:nvPr>
        </p:nvSpPr>
        <p:spPr/>
        <p:txBody>
          <a:bodyPr/>
          <a:lstStyle>
            <a:lvl1pPr>
              <a:defRPr/>
            </a:lvl1pPr>
          </a:lstStyle>
          <a:p>
            <a:pPr>
              <a:defRPr/>
            </a:pPr>
            <a:fld id="{B09A2850-F53F-45BB-9028-D0E612B0CE97}" type="datetimeFigureOut">
              <a:rPr lang="da-DK"/>
              <a:pPr>
                <a:defRPr/>
              </a:pPr>
              <a:t>26-04-2022</a:t>
            </a:fld>
            <a:endParaRPr lang="da-DK" dirty="0"/>
          </a:p>
        </p:txBody>
      </p:sp>
      <p:sp>
        <p:nvSpPr>
          <p:cNvPr id="6" name="Pladsholder til sidefod 3"/>
          <p:cNvSpPr>
            <a:spLocks noGrp="1"/>
          </p:cNvSpPr>
          <p:nvPr>
            <p:ph type="ftr" sz="quarter" idx="11"/>
          </p:nvPr>
        </p:nvSpPr>
        <p:spPr/>
        <p:txBody>
          <a:bodyPr/>
          <a:lstStyle>
            <a:lvl1pPr>
              <a:defRPr/>
            </a:lvl1pPr>
          </a:lstStyle>
          <a:p>
            <a:pPr>
              <a:defRPr/>
            </a:pPr>
            <a:endParaRPr lang="da-DK" dirty="0"/>
          </a:p>
        </p:txBody>
      </p:sp>
      <p:sp>
        <p:nvSpPr>
          <p:cNvPr id="7" name="Pladsholder til diasnummer 4"/>
          <p:cNvSpPr>
            <a:spLocks noGrp="1"/>
          </p:cNvSpPr>
          <p:nvPr>
            <p:ph type="sldNum" sz="quarter" idx="12"/>
          </p:nvPr>
        </p:nvSpPr>
        <p:spPr/>
        <p:txBody>
          <a:bodyPr/>
          <a:lstStyle>
            <a:lvl1pPr>
              <a:defRPr/>
            </a:lvl1pPr>
          </a:lstStyle>
          <a:p>
            <a:pPr>
              <a:defRPr/>
            </a:pPr>
            <a:fld id="{9C4C49E1-7AB2-4614-A2C6-8657092AAF7F}" type="slidenum">
              <a:rPr lang="da-DK"/>
              <a:pPr>
                <a:defRPr/>
              </a:pPr>
              <a:t>‹nr.›</a:t>
            </a:fld>
            <a:endParaRPr lang="da-DK" dirty="0"/>
          </a:p>
        </p:txBody>
      </p:sp>
      <p:pic>
        <p:nvPicPr>
          <p:cNvPr id="8" name="Billede 7">
            <a:extLst>
              <a:ext uri="{FF2B5EF4-FFF2-40B4-BE49-F238E27FC236}">
                <a16:creationId xmlns:a16="http://schemas.microsoft.com/office/drawing/2014/main" id="{8467621F-1A28-D147-9CC1-D54DB88D05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4" name="Pladsholder til dato 1"/>
          <p:cNvSpPr>
            <a:spLocks noGrp="1"/>
          </p:cNvSpPr>
          <p:nvPr>
            <p:ph type="dt" sz="half" idx="10"/>
          </p:nvPr>
        </p:nvSpPr>
        <p:spPr/>
        <p:txBody>
          <a:bodyPr/>
          <a:lstStyle>
            <a:lvl1pPr>
              <a:defRPr/>
            </a:lvl1pPr>
          </a:lstStyle>
          <a:p>
            <a:pPr>
              <a:defRPr/>
            </a:pPr>
            <a:fld id="{6D9C296C-BBCB-4A00-9FE7-65425A715970}" type="datetimeFigureOut">
              <a:rPr lang="da-DK"/>
              <a:pPr>
                <a:defRPr/>
              </a:pPr>
              <a:t>26-04-2022</a:t>
            </a:fld>
            <a:endParaRPr lang="da-DK" dirty="0"/>
          </a:p>
        </p:txBody>
      </p:sp>
      <p:sp>
        <p:nvSpPr>
          <p:cNvPr id="5" name="Pladsholder til sidefod 2"/>
          <p:cNvSpPr>
            <a:spLocks noGrp="1"/>
          </p:cNvSpPr>
          <p:nvPr>
            <p:ph type="ftr" sz="quarter" idx="11"/>
          </p:nvPr>
        </p:nvSpPr>
        <p:spPr/>
        <p:txBody>
          <a:bodyPr/>
          <a:lstStyle>
            <a:lvl1pPr>
              <a:defRPr/>
            </a:lvl1pPr>
          </a:lstStyle>
          <a:p>
            <a:pPr>
              <a:defRPr/>
            </a:pPr>
            <a:endParaRPr lang="da-DK" dirty="0"/>
          </a:p>
        </p:txBody>
      </p:sp>
      <p:sp>
        <p:nvSpPr>
          <p:cNvPr id="6" name="Pladsholder til diasnummer 3"/>
          <p:cNvSpPr>
            <a:spLocks noGrp="1"/>
          </p:cNvSpPr>
          <p:nvPr>
            <p:ph type="sldNum" sz="quarter" idx="12"/>
          </p:nvPr>
        </p:nvSpPr>
        <p:spPr/>
        <p:txBody>
          <a:bodyPr/>
          <a:lstStyle>
            <a:lvl1pPr>
              <a:defRPr/>
            </a:lvl1pPr>
          </a:lstStyle>
          <a:p>
            <a:pPr>
              <a:defRPr/>
            </a:pPr>
            <a:fld id="{8E9D3657-01ED-43BC-88BC-2BC1B5EDB2E8}" type="slidenum">
              <a:rPr lang="da-DK"/>
              <a:pPr>
                <a:defRPr/>
              </a:pPr>
              <a:t>‹nr.›</a:t>
            </a:fld>
            <a:endParaRPr lang="da-DK" dirty="0"/>
          </a:p>
        </p:txBody>
      </p:sp>
      <p:pic>
        <p:nvPicPr>
          <p:cNvPr id="7" name="Billede 6">
            <a:extLst>
              <a:ext uri="{FF2B5EF4-FFF2-40B4-BE49-F238E27FC236}">
                <a16:creationId xmlns:a16="http://schemas.microsoft.com/office/drawing/2014/main" id="{E181205C-280C-4945-96FA-4C9F29DA92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4911"/>
            <a:ext cx="3008313" cy="1162050"/>
          </a:xfrm>
        </p:spPr>
        <p:txBody>
          <a:bodyPr anchor="b"/>
          <a:lstStyle>
            <a:lvl1pPr algn="l">
              <a:defRPr sz="2000" b="1"/>
            </a:lvl1pPr>
          </a:lstStyle>
          <a:p>
            <a:r>
              <a:rPr lang="da-DK" dirty="0"/>
              <a:t>Klik for at redigere titeltypografi i masteren</a:t>
            </a:r>
          </a:p>
        </p:txBody>
      </p:sp>
      <p:sp>
        <p:nvSpPr>
          <p:cNvPr id="3" name="Pladsholder til indhold 2"/>
          <p:cNvSpPr>
            <a:spLocks noGrp="1"/>
          </p:cNvSpPr>
          <p:nvPr>
            <p:ph idx="1"/>
          </p:nvPr>
        </p:nvSpPr>
        <p:spPr>
          <a:xfrm>
            <a:off x="3575050" y="1004911"/>
            <a:ext cx="5111750" cy="513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half" idx="2"/>
          </p:nvPr>
        </p:nvSpPr>
        <p:spPr>
          <a:xfrm>
            <a:off x="457200" y="2166961"/>
            <a:ext cx="3008313" cy="39766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typografi i masteren</a:t>
            </a:r>
          </a:p>
        </p:txBody>
      </p:sp>
      <p:sp>
        <p:nvSpPr>
          <p:cNvPr id="7" name="Pladsholder til dato 4"/>
          <p:cNvSpPr>
            <a:spLocks noGrp="1"/>
          </p:cNvSpPr>
          <p:nvPr>
            <p:ph type="dt" sz="half" idx="10"/>
          </p:nvPr>
        </p:nvSpPr>
        <p:spPr/>
        <p:txBody>
          <a:bodyPr/>
          <a:lstStyle>
            <a:lvl1pPr>
              <a:defRPr/>
            </a:lvl1pPr>
          </a:lstStyle>
          <a:p>
            <a:pPr>
              <a:defRPr/>
            </a:pPr>
            <a:fld id="{9B01576B-D74A-4164-A590-66C99BE5541C}" type="datetimeFigureOut">
              <a:rPr lang="da-DK"/>
              <a:pPr>
                <a:defRPr/>
              </a:pPr>
              <a:t>26-04-2022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85878486-C70D-443B-8211-CB510AC933D1}" type="slidenum">
              <a:rPr lang="da-DK"/>
              <a:pPr>
                <a:defRPr/>
              </a:pPr>
              <a:t>‹nr.›</a:t>
            </a:fld>
            <a:endParaRPr lang="da-DK" dirty="0"/>
          </a:p>
        </p:txBody>
      </p:sp>
      <p:pic>
        <p:nvPicPr>
          <p:cNvPr id="10" name="Billede 9">
            <a:extLst>
              <a:ext uri="{FF2B5EF4-FFF2-40B4-BE49-F238E27FC236}">
                <a16:creationId xmlns:a16="http://schemas.microsoft.com/office/drawing/2014/main" id="{A2E06257-1946-8346-B5A1-4CA86F2382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6" name="Pladsholder til dato 4"/>
          <p:cNvSpPr>
            <a:spLocks noGrp="1"/>
          </p:cNvSpPr>
          <p:nvPr>
            <p:ph type="dt" sz="half" idx="10"/>
          </p:nvPr>
        </p:nvSpPr>
        <p:spPr/>
        <p:txBody>
          <a:bodyPr/>
          <a:lstStyle>
            <a:lvl1pPr>
              <a:defRPr/>
            </a:lvl1pPr>
          </a:lstStyle>
          <a:p>
            <a:pPr>
              <a:defRPr/>
            </a:pPr>
            <a:fld id="{8356F397-EFBB-4157-9B6F-F678B93C3094}" type="datetimeFigureOut">
              <a:rPr lang="da-DK"/>
              <a:pPr>
                <a:defRPr/>
              </a:pPr>
              <a:t>26-04-2022</a:t>
            </a:fld>
            <a:endParaRPr lang="da-DK" dirty="0"/>
          </a:p>
        </p:txBody>
      </p:sp>
      <p:sp>
        <p:nvSpPr>
          <p:cNvPr id="7" name="Pladsholder til sidefod 5"/>
          <p:cNvSpPr>
            <a:spLocks noGrp="1"/>
          </p:cNvSpPr>
          <p:nvPr>
            <p:ph type="ftr" sz="quarter" idx="11"/>
          </p:nvPr>
        </p:nvSpPr>
        <p:spPr/>
        <p:txBody>
          <a:bodyPr/>
          <a:lstStyle>
            <a:lvl1pPr>
              <a:defRPr/>
            </a:lvl1pPr>
          </a:lstStyle>
          <a:p>
            <a:pPr>
              <a:defRPr/>
            </a:pPr>
            <a:endParaRPr lang="da-DK" dirty="0"/>
          </a:p>
        </p:txBody>
      </p:sp>
      <p:sp>
        <p:nvSpPr>
          <p:cNvPr id="8" name="Pladsholder til diasnummer 6"/>
          <p:cNvSpPr>
            <a:spLocks noGrp="1"/>
          </p:cNvSpPr>
          <p:nvPr>
            <p:ph type="sldNum" sz="quarter" idx="12"/>
          </p:nvPr>
        </p:nvSpPr>
        <p:spPr/>
        <p:txBody>
          <a:bodyPr/>
          <a:lstStyle>
            <a:lvl1pPr>
              <a:defRPr/>
            </a:lvl1pPr>
          </a:lstStyle>
          <a:p>
            <a:pPr>
              <a:defRPr/>
            </a:pPr>
            <a:fld id="{38BF3D8B-CDD8-4A56-84E1-7FC56BCFF9A9}" type="slidenum">
              <a:rPr lang="da-DK"/>
              <a:pPr>
                <a:defRPr/>
              </a:pPr>
              <a:t>‹nr.›</a:t>
            </a:fld>
            <a:endParaRPr lang="da-DK" dirty="0"/>
          </a:p>
        </p:txBody>
      </p:sp>
      <p:pic>
        <p:nvPicPr>
          <p:cNvPr id="9" name="Billede 8">
            <a:extLst>
              <a:ext uri="{FF2B5EF4-FFF2-40B4-BE49-F238E27FC236}">
                <a16:creationId xmlns:a16="http://schemas.microsoft.com/office/drawing/2014/main" id="{26B86CE0-10EB-394E-83F7-C474CE651C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9A66E6F1-A89F-48C8-A11F-C828D0393AF5}" type="datetimeFigureOut">
              <a:rPr lang="da-DK"/>
              <a:pPr>
                <a:defRPr/>
              </a:pPr>
              <a:t>26-04-2022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FBBD48AE-DC01-4997-ACDA-85FA02D5BA25}" type="slidenum">
              <a:rPr lang="da-DK"/>
              <a:pPr>
                <a:defRPr/>
              </a:pPr>
              <a:t>‹nr.›</a:t>
            </a:fld>
            <a:endParaRPr lang="da-DK" dirty="0"/>
          </a:p>
        </p:txBody>
      </p:sp>
      <p:pic>
        <p:nvPicPr>
          <p:cNvPr id="13" name="Billede 12">
            <a:extLst>
              <a:ext uri="{FF2B5EF4-FFF2-40B4-BE49-F238E27FC236}">
                <a16:creationId xmlns:a16="http://schemas.microsoft.com/office/drawing/2014/main" id="{22C86072-7DDB-8943-B49B-87E5AE131A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3BBFFCA8-2924-4388-A44D-6970F65ADD33}" type="datetimeFigureOut">
              <a:rPr lang="da-DK"/>
              <a:pPr>
                <a:defRPr/>
              </a:pPr>
              <a:t>26-04-2022</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dirty="0"/>
          </a:p>
        </p:txBody>
      </p:sp>
      <p:sp>
        <p:nvSpPr>
          <p:cNvPr id="6" name="Pladsholder til diasnummer 5"/>
          <p:cNvSpPr>
            <a:spLocks noGrp="1"/>
          </p:cNvSpPr>
          <p:nvPr>
            <p:ph type="sldNum" sz="quarter" idx="12"/>
          </p:nvPr>
        </p:nvSpPr>
        <p:spPr/>
        <p:txBody>
          <a:bodyPr/>
          <a:lstStyle>
            <a:lvl1pPr>
              <a:defRPr/>
            </a:lvl1pPr>
          </a:lstStyle>
          <a:p>
            <a:pPr>
              <a:defRPr/>
            </a:pPr>
            <a:fld id="{A53C0ED0-7985-4F1A-A582-F8F513074F8B}" type="slidenum">
              <a:rPr lang="da-DK"/>
              <a:pPr>
                <a:defRPr/>
              </a:pPr>
              <a:t>‹nr.›</a:t>
            </a:fld>
            <a:endParaRPr lang="da-DK"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
        <p:nvSpPr>
          <p:cNvPr id="6"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D6267F51-125C-144B-A3DB-7BBF26D124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167D5FF1-2F62-49DA-8A0D-07B12F1C9AED}" type="datetimeFigureOut">
              <a:rPr lang="da-DK"/>
              <a:pPr>
                <a:defRPr/>
              </a:pPr>
              <a:t>26-04-2022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52C4C839-D53D-4AB3-AA54-6CD754765688}" type="slidenum">
              <a:rPr lang="da-DK"/>
              <a:pPr>
                <a:defRPr/>
              </a:pPr>
              <a:t>‹nr.›</a:t>
            </a:fld>
            <a:endParaRPr lang="da-DK" dirty="0"/>
          </a:p>
        </p:txBody>
      </p:sp>
      <p:pic>
        <p:nvPicPr>
          <p:cNvPr id="13" name="Billede 12">
            <a:extLst>
              <a:ext uri="{FF2B5EF4-FFF2-40B4-BE49-F238E27FC236}">
                <a16:creationId xmlns:a16="http://schemas.microsoft.com/office/drawing/2014/main" id="{7B34672E-B975-484C-9456-CCA47707CA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34FE3366-6A23-9B40-8733-0751F49975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293509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0A24A4-D773-4E26-BCEE-462CBE39443E}"/>
              </a:ext>
            </a:extLst>
          </p:cNvPr>
          <p:cNvSpPr>
            <a:spLocks noGrp="1"/>
          </p:cNvSpPr>
          <p:nvPr>
            <p:ph type="title"/>
          </p:nvPr>
        </p:nvSpPr>
        <p:spPr>
          <a:xfrm>
            <a:off x="985500" y="1052736"/>
            <a:ext cx="7886700" cy="388937"/>
          </a:xfrm>
        </p:spPr>
        <p:txBody>
          <a:body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B05B5544-BA9D-4D7D-9568-16A64E3EF65B}"/>
              </a:ext>
            </a:extLst>
          </p:cNvPr>
          <p:cNvSpPr>
            <a:spLocks noGrp="1"/>
          </p:cNvSpPr>
          <p:nvPr>
            <p:ph sz="half" idx="1"/>
          </p:nvPr>
        </p:nvSpPr>
        <p:spPr>
          <a:xfrm>
            <a:off x="901250" y="1739367"/>
            <a:ext cx="3645000" cy="4351338"/>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a:extLst>
              <a:ext uri="{FF2B5EF4-FFF2-40B4-BE49-F238E27FC236}">
                <a16:creationId xmlns:a16="http://schemas.microsoft.com/office/drawing/2014/main" id="{45CA1A4A-81F4-4ECD-93E9-A41EF59E0236}"/>
              </a:ext>
            </a:extLst>
          </p:cNvPr>
          <p:cNvSpPr>
            <a:spLocks noGrp="1"/>
          </p:cNvSpPr>
          <p:nvPr>
            <p:ph sz="half" idx="2"/>
          </p:nvPr>
        </p:nvSpPr>
        <p:spPr>
          <a:xfrm>
            <a:off x="4575684" y="1723343"/>
            <a:ext cx="3645000" cy="4351338"/>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dato 4">
            <a:extLst>
              <a:ext uri="{FF2B5EF4-FFF2-40B4-BE49-F238E27FC236}">
                <a16:creationId xmlns:a16="http://schemas.microsoft.com/office/drawing/2014/main" id="{BCD29280-D846-42B4-BB1A-40066312FF60}"/>
              </a:ext>
            </a:extLst>
          </p:cNvPr>
          <p:cNvSpPr>
            <a:spLocks noGrp="1"/>
          </p:cNvSpPr>
          <p:nvPr>
            <p:ph type="dt" sz="half" idx="10"/>
          </p:nvPr>
        </p:nvSpPr>
        <p:spPr>
          <a:xfrm>
            <a:off x="628650" y="6356351"/>
            <a:ext cx="2057400" cy="365125"/>
          </a:xfrm>
          <a:prstGeom prst="rect">
            <a:avLst/>
          </a:prstGeom>
        </p:spPr>
        <p:txBody>
          <a:bodyPr/>
          <a:lstStyle/>
          <a:p>
            <a:fld id="{08AEA227-D8F0-4F0A-BCD8-9A17DC4A5D78}" type="datetimeFigureOut">
              <a:rPr lang="da-DK" smtClean="0"/>
              <a:t>26-04-2022</a:t>
            </a:fld>
            <a:endParaRPr lang="da-DK" dirty="0"/>
          </a:p>
        </p:txBody>
      </p:sp>
      <p:sp>
        <p:nvSpPr>
          <p:cNvPr id="6" name="Pladsholder til sidefod 5">
            <a:extLst>
              <a:ext uri="{FF2B5EF4-FFF2-40B4-BE49-F238E27FC236}">
                <a16:creationId xmlns:a16="http://schemas.microsoft.com/office/drawing/2014/main" id="{7FF7DA02-17CB-4BF1-B769-3DF041A35AC7}"/>
              </a:ext>
            </a:extLst>
          </p:cNvPr>
          <p:cNvSpPr>
            <a:spLocks noGrp="1"/>
          </p:cNvSpPr>
          <p:nvPr>
            <p:ph type="ftr" sz="quarter" idx="11"/>
          </p:nvPr>
        </p:nvSpPr>
        <p:spPr>
          <a:xfrm>
            <a:off x="3028950" y="6356351"/>
            <a:ext cx="3086100" cy="365125"/>
          </a:xfrm>
          <a:prstGeom prst="rect">
            <a:avLst/>
          </a:prstGeom>
        </p:spPr>
        <p:txBody>
          <a:bodyPr/>
          <a:lstStyle/>
          <a:p>
            <a:endParaRPr lang="da-DK" dirty="0"/>
          </a:p>
        </p:txBody>
      </p:sp>
      <p:sp>
        <p:nvSpPr>
          <p:cNvPr id="7" name="Pladsholder til slidenummer 6">
            <a:extLst>
              <a:ext uri="{FF2B5EF4-FFF2-40B4-BE49-F238E27FC236}">
                <a16:creationId xmlns:a16="http://schemas.microsoft.com/office/drawing/2014/main" id="{479F5817-66FE-47FD-A3FC-70E35DAC09FF}"/>
              </a:ext>
            </a:extLst>
          </p:cNvPr>
          <p:cNvSpPr>
            <a:spLocks noGrp="1"/>
          </p:cNvSpPr>
          <p:nvPr>
            <p:ph type="sldNum" sz="quarter" idx="12"/>
          </p:nvPr>
        </p:nvSpPr>
        <p:spPr>
          <a:xfrm>
            <a:off x="6457950" y="6356351"/>
            <a:ext cx="2057400" cy="365125"/>
          </a:xfrm>
          <a:prstGeom prst="rect">
            <a:avLst/>
          </a:prstGeom>
        </p:spPr>
        <p:txBody>
          <a:bodyPr/>
          <a:lstStyle/>
          <a:p>
            <a:fld id="{00CBA914-558A-4513-BFAC-F56641786739}" type="slidenum">
              <a:rPr lang="da-DK" smtClean="0"/>
              <a:t>‹nr.›</a:t>
            </a:fld>
            <a:endParaRPr lang="da-DK" dirty="0"/>
          </a:p>
        </p:txBody>
      </p:sp>
      <p:sp>
        <p:nvSpPr>
          <p:cNvPr id="8" name="Rektangel 7">
            <a:extLst>
              <a:ext uri="{FF2B5EF4-FFF2-40B4-BE49-F238E27FC236}">
                <a16:creationId xmlns:a16="http://schemas.microsoft.com/office/drawing/2014/main" id="{501CC8F1-95B7-4106-983C-0217521DFB0E}"/>
              </a:ext>
            </a:extLst>
          </p:cNvPr>
          <p:cNvSpPr/>
          <p:nvPr userDrawn="1"/>
        </p:nvSpPr>
        <p:spPr>
          <a:xfrm>
            <a:off x="7812360" y="4581128"/>
            <a:ext cx="1331640" cy="2276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807300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5"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1546"/>
            <a:ext cx="8229600" cy="1143000"/>
          </a:xfrm>
        </p:spPr>
        <p:txBody>
          <a:bodyPr/>
          <a:lstStyle/>
          <a:p>
            <a:r>
              <a:rPr lang="da-DK" dirty="0"/>
              <a:t>Klik for at redigere titeltypografi i masteren</a:t>
            </a:r>
          </a:p>
        </p:txBody>
      </p:sp>
      <p:sp>
        <p:nvSpPr>
          <p:cNvPr id="3" name="Pladsholder til indhold 2"/>
          <p:cNvSpPr>
            <a:spLocks noGrp="1"/>
          </p:cNvSpPr>
          <p:nvPr>
            <p:ph idx="1"/>
          </p:nvPr>
        </p:nvSpPr>
        <p:spPr>
          <a:xfrm>
            <a:off x="457200" y="2397109"/>
            <a:ext cx="8229600" cy="3889412"/>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3"/>
          <p:cNvSpPr>
            <a:spLocks noGrp="1"/>
          </p:cNvSpPr>
          <p:nvPr>
            <p:ph type="dt" sz="half" idx="10"/>
          </p:nvPr>
        </p:nvSpPr>
        <p:spPr/>
        <p:txBody>
          <a:bodyPr/>
          <a:lstStyle>
            <a:lvl1pPr>
              <a:defRPr/>
            </a:lvl1pPr>
          </a:lstStyle>
          <a:p>
            <a:pPr>
              <a:defRPr/>
            </a:pPr>
            <a:fld id="{1B0FEB51-70E6-490E-ACA6-1CB14FDAD38B}" type="datetimeFigureOut">
              <a:rPr lang="da-DK"/>
              <a:pPr>
                <a:defRPr/>
              </a:pPr>
              <a:t>26-04-2022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31D5D425-4562-4C7A-BB6A-7326837E7769}" type="slidenum">
              <a:rPr lang="da-DK"/>
              <a:pPr>
                <a:defRPr/>
              </a:pPr>
              <a:t>‹nr.›</a:t>
            </a:fld>
            <a:endParaRPr lang="da-DK" dirty="0"/>
          </a:p>
        </p:txBody>
      </p:sp>
      <p:pic>
        <p:nvPicPr>
          <p:cNvPr id="9" name="Billede 8">
            <a:extLst>
              <a:ext uri="{FF2B5EF4-FFF2-40B4-BE49-F238E27FC236}">
                <a16:creationId xmlns:a16="http://schemas.microsoft.com/office/drawing/2014/main" id="{CC800ECE-AD03-1549-9C26-7F8D86D20D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2264650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5"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6" name="Pladsholder til dato 3"/>
          <p:cNvSpPr>
            <a:spLocks noGrp="1"/>
          </p:cNvSpPr>
          <p:nvPr>
            <p:ph type="dt" sz="half" idx="10"/>
          </p:nvPr>
        </p:nvSpPr>
        <p:spPr/>
        <p:txBody>
          <a:bodyPr/>
          <a:lstStyle>
            <a:lvl1pPr>
              <a:defRPr/>
            </a:lvl1pPr>
          </a:lstStyle>
          <a:p>
            <a:pPr>
              <a:defRPr/>
            </a:pPr>
            <a:fld id="{0D80CEFA-8E45-4948-90A1-1377A8BCF8B8}" type="datetimeFigureOut">
              <a:rPr lang="da-DK"/>
              <a:pPr>
                <a:defRPr/>
              </a:pPr>
              <a:t>26-04-2022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029651E2-8D9B-4A9C-8B9E-53DC72C9B431}" type="slidenum">
              <a:rPr lang="da-DK"/>
              <a:pPr>
                <a:defRPr/>
              </a:pPr>
              <a:t>‹nr.›</a:t>
            </a:fld>
            <a:endParaRPr lang="da-DK" dirty="0"/>
          </a:p>
        </p:txBody>
      </p:sp>
      <p:pic>
        <p:nvPicPr>
          <p:cNvPr id="9" name="Billede 8">
            <a:extLst>
              <a:ext uri="{FF2B5EF4-FFF2-40B4-BE49-F238E27FC236}">
                <a16:creationId xmlns:a16="http://schemas.microsoft.com/office/drawing/2014/main" id="{12E6E2D9-530C-5648-A19A-319BEB2C93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3024654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6"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989017"/>
            <a:ext cx="8229600" cy="1143000"/>
          </a:xfrm>
        </p:spPr>
        <p:txBody>
          <a:bodyPr/>
          <a:lstStyle/>
          <a:p>
            <a:r>
              <a:rPr lang="da-DK" dirty="0"/>
              <a:t>Klik for at redigere titeltypografi i masteren</a:t>
            </a:r>
          </a:p>
        </p:txBody>
      </p:sp>
      <p:sp>
        <p:nvSpPr>
          <p:cNvPr id="3" name="Pladsholder til indhold 2"/>
          <p:cNvSpPr>
            <a:spLocks noGrp="1"/>
          </p:cNvSpPr>
          <p:nvPr>
            <p:ph sz="half" idx="1"/>
          </p:nvPr>
        </p:nvSpPr>
        <p:spPr>
          <a:xfrm>
            <a:off x="457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4648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4"/>
          <p:cNvSpPr>
            <a:spLocks noGrp="1"/>
          </p:cNvSpPr>
          <p:nvPr>
            <p:ph type="dt" sz="half" idx="10"/>
          </p:nvPr>
        </p:nvSpPr>
        <p:spPr/>
        <p:txBody>
          <a:bodyPr/>
          <a:lstStyle>
            <a:lvl1pPr>
              <a:defRPr/>
            </a:lvl1pPr>
          </a:lstStyle>
          <a:p>
            <a:pPr>
              <a:defRPr/>
            </a:pPr>
            <a:fld id="{93B7D94B-AAAC-4FE5-A46E-24ACE7DA3B2C}" type="datetimeFigureOut">
              <a:rPr lang="da-DK"/>
              <a:pPr>
                <a:defRPr/>
              </a:pPr>
              <a:t>26-04-2022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F97D259D-C7E9-4957-8082-97CC3052EE42}" type="slidenum">
              <a:rPr lang="da-DK"/>
              <a:pPr>
                <a:defRPr/>
              </a:pPr>
              <a:t>‹nr.›</a:t>
            </a:fld>
            <a:endParaRPr lang="da-DK" dirty="0"/>
          </a:p>
        </p:txBody>
      </p:sp>
      <p:pic>
        <p:nvPicPr>
          <p:cNvPr id="10" name="Billede 9">
            <a:extLst>
              <a:ext uri="{FF2B5EF4-FFF2-40B4-BE49-F238E27FC236}">
                <a16:creationId xmlns:a16="http://schemas.microsoft.com/office/drawing/2014/main" id="{067F2091-FB7B-7145-B121-DE315520C5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993774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8"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7937"/>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23384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978174"/>
            <a:ext cx="4040188"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p:cNvSpPr>
            <a:spLocks noGrp="1"/>
          </p:cNvSpPr>
          <p:nvPr>
            <p:ph type="body" sz="quarter" idx="3"/>
          </p:nvPr>
        </p:nvSpPr>
        <p:spPr>
          <a:xfrm>
            <a:off x="4645025" y="23384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978174"/>
            <a:ext cx="4041775"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dato 6"/>
          <p:cNvSpPr>
            <a:spLocks noGrp="1"/>
          </p:cNvSpPr>
          <p:nvPr>
            <p:ph type="dt" sz="half" idx="10"/>
          </p:nvPr>
        </p:nvSpPr>
        <p:spPr/>
        <p:txBody>
          <a:bodyPr/>
          <a:lstStyle>
            <a:lvl1pPr>
              <a:defRPr/>
            </a:lvl1pPr>
          </a:lstStyle>
          <a:p>
            <a:pPr>
              <a:defRPr/>
            </a:pPr>
            <a:fld id="{85F185D3-84B8-4BA4-9002-651191280EFC}" type="datetimeFigureOut">
              <a:rPr lang="da-DK"/>
              <a:pPr>
                <a:defRPr/>
              </a:pPr>
              <a:t>26-04-2022</a:t>
            </a:fld>
            <a:endParaRPr lang="da-DK" dirty="0"/>
          </a:p>
        </p:txBody>
      </p:sp>
      <p:sp>
        <p:nvSpPr>
          <p:cNvPr id="10" name="Pladsholder til sidefod 7"/>
          <p:cNvSpPr>
            <a:spLocks noGrp="1"/>
          </p:cNvSpPr>
          <p:nvPr>
            <p:ph type="ftr" sz="quarter" idx="11"/>
          </p:nvPr>
        </p:nvSpPr>
        <p:spPr/>
        <p:txBody>
          <a:bodyPr/>
          <a:lstStyle>
            <a:lvl1pPr>
              <a:defRPr/>
            </a:lvl1pPr>
          </a:lstStyle>
          <a:p>
            <a:pPr>
              <a:defRPr/>
            </a:pPr>
            <a:endParaRPr lang="da-DK" dirty="0"/>
          </a:p>
        </p:txBody>
      </p:sp>
      <p:sp>
        <p:nvSpPr>
          <p:cNvPr id="11" name="Pladsholder til diasnummer 8"/>
          <p:cNvSpPr>
            <a:spLocks noGrp="1"/>
          </p:cNvSpPr>
          <p:nvPr>
            <p:ph type="sldNum" sz="quarter" idx="12"/>
          </p:nvPr>
        </p:nvSpPr>
        <p:spPr/>
        <p:txBody>
          <a:bodyPr/>
          <a:lstStyle>
            <a:lvl1pPr>
              <a:defRPr/>
            </a:lvl1pPr>
          </a:lstStyle>
          <a:p>
            <a:pPr>
              <a:defRPr/>
            </a:pPr>
            <a:fld id="{8FF92B07-56B7-47FF-A04D-FDF3C3299248}" type="slidenum">
              <a:rPr lang="da-DK"/>
              <a:pPr>
                <a:defRPr/>
              </a:pPr>
              <a:t>‹nr.›</a:t>
            </a:fld>
            <a:endParaRPr lang="da-DK" dirty="0"/>
          </a:p>
        </p:txBody>
      </p:sp>
      <p:pic>
        <p:nvPicPr>
          <p:cNvPr id="12" name="Billede 11">
            <a:extLst>
              <a:ext uri="{FF2B5EF4-FFF2-40B4-BE49-F238E27FC236}">
                <a16:creationId xmlns:a16="http://schemas.microsoft.com/office/drawing/2014/main" id="{3DEE4F01-DA92-9542-9F4A-FB0C74753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967007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4"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0108"/>
            <a:ext cx="8229600" cy="1143000"/>
          </a:xfrm>
        </p:spPr>
        <p:txBody>
          <a:bodyPr/>
          <a:lstStyle/>
          <a:p>
            <a:r>
              <a:rPr lang="da-DK" dirty="0"/>
              <a:t>Klik for at redigere titeltypografi i masteren</a:t>
            </a:r>
          </a:p>
        </p:txBody>
      </p:sp>
      <p:sp>
        <p:nvSpPr>
          <p:cNvPr id="5" name="Pladsholder til dato 2"/>
          <p:cNvSpPr>
            <a:spLocks noGrp="1"/>
          </p:cNvSpPr>
          <p:nvPr>
            <p:ph type="dt" sz="half" idx="10"/>
          </p:nvPr>
        </p:nvSpPr>
        <p:spPr/>
        <p:txBody>
          <a:bodyPr/>
          <a:lstStyle>
            <a:lvl1pPr>
              <a:defRPr/>
            </a:lvl1pPr>
          </a:lstStyle>
          <a:p>
            <a:pPr>
              <a:defRPr/>
            </a:pPr>
            <a:fld id="{A5B3A04D-23FC-489F-A1A0-1978B78BC581}" type="datetimeFigureOut">
              <a:rPr lang="da-DK"/>
              <a:pPr>
                <a:defRPr/>
              </a:pPr>
              <a:t>26-04-2022</a:t>
            </a:fld>
            <a:endParaRPr lang="da-DK" dirty="0"/>
          </a:p>
        </p:txBody>
      </p:sp>
      <p:sp>
        <p:nvSpPr>
          <p:cNvPr id="6" name="Pladsholder til sidefod 3"/>
          <p:cNvSpPr>
            <a:spLocks noGrp="1"/>
          </p:cNvSpPr>
          <p:nvPr>
            <p:ph type="ftr" sz="quarter" idx="11"/>
          </p:nvPr>
        </p:nvSpPr>
        <p:spPr/>
        <p:txBody>
          <a:bodyPr/>
          <a:lstStyle>
            <a:lvl1pPr>
              <a:defRPr/>
            </a:lvl1pPr>
          </a:lstStyle>
          <a:p>
            <a:pPr>
              <a:defRPr/>
            </a:pPr>
            <a:endParaRPr lang="da-DK" dirty="0"/>
          </a:p>
        </p:txBody>
      </p:sp>
      <p:sp>
        <p:nvSpPr>
          <p:cNvPr id="7" name="Pladsholder til diasnummer 4"/>
          <p:cNvSpPr>
            <a:spLocks noGrp="1"/>
          </p:cNvSpPr>
          <p:nvPr>
            <p:ph type="sldNum" sz="quarter" idx="12"/>
          </p:nvPr>
        </p:nvSpPr>
        <p:spPr/>
        <p:txBody>
          <a:bodyPr/>
          <a:lstStyle>
            <a:lvl1pPr>
              <a:defRPr/>
            </a:lvl1pPr>
          </a:lstStyle>
          <a:p>
            <a:pPr>
              <a:defRPr/>
            </a:pPr>
            <a:fld id="{6FAF1CEF-4EC7-4389-9D85-80BC4A377C9B}" type="slidenum">
              <a:rPr lang="da-DK"/>
              <a:pPr>
                <a:defRPr/>
              </a:pPr>
              <a:t>‹nr.›</a:t>
            </a:fld>
            <a:endParaRPr lang="da-DK" dirty="0"/>
          </a:p>
        </p:txBody>
      </p:sp>
      <p:pic>
        <p:nvPicPr>
          <p:cNvPr id="8" name="Billede 7">
            <a:extLst>
              <a:ext uri="{FF2B5EF4-FFF2-40B4-BE49-F238E27FC236}">
                <a16:creationId xmlns:a16="http://schemas.microsoft.com/office/drawing/2014/main" id="{8A0749DC-CC77-AA45-B1C3-9A0825C238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69458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4" name="Pladsholder til dato 1"/>
          <p:cNvSpPr>
            <a:spLocks noGrp="1"/>
          </p:cNvSpPr>
          <p:nvPr>
            <p:ph type="dt" sz="half" idx="10"/>
          </p:nvPr>
        </p:nvSpPr>
        <p:spPr/>
        <p:txBody>
          <a:bodyPr/>
          <a:lstStyle>
            <a:lvl1pPr>
              <a:defRPr/>
            </a:lvl1pPr>
          </a:lstStyle>
          <a:p>
            <a:pPr>
              <a:defRPr/>
            </a:pPr>
            <a:fld id="{DC1A70E6-58DB-4905-B59F-E7AF07FD1E2F}" type="datetimeFigureOut">
              <a:rPr lang="da-DK"/>
              <a:pPr>
                <a:defRPr/>
              </a:pPr>
              <a:t>26-04-2022</a:t>
            </a:fld>
            <a:endParaRPr lang="da-DK" dirty="0"/>
          </a:p>
        </p:txBody>
      </p:sp>
      <p:sp>
        <p:nvSpPr>
          <p:cNvPr id="5" name="Pladsholder til sidefod 2"/>
          <p:cNvSpPr>
            <a:spLocks noGrp="1"/>
          </p:cNvSpPr>
          <p:nvPr>
            <p:ph type="ftr" sz="quarter" idx="11"/>
          </p:nvPr>
        </p:nvSpPr>
        <p:spPr/>
        <p:txBody>
          <a:bodyPr/>
          <a:lstStyle>
            <a:lvl1pPr>
              <a:defRPr/>
            </a:lvl1pPr>
          </a:lstStyle>
          <a:p>
            <a:pPr>
              <a:defRPr/>
            </a:pPr>
            <a:endParaRPr lang="da-DK" dirty="0"/>
          </a:p>
        </p:txBody>
      </p:sp>
      <p:sp>
        <p:nvSpPr>
          <p:cNvPr id="6" name="Pladsholder til diasnummer 3"/>
          <p:cNvSpPr>
            <a:spLocks noGrp="1"/>
          </p:cNvSpPr>
          <p:nvPr>
            <p:ph type="sldNum" sz="quarter" idx="12"/>
          </p:nvPr>
        </p:nvSpPr>
        <p:spPr/>
        <p:txBody>
          <a:bodyPr/>
          <a:lstStyle>
            <a:lvl1pPr>
              <a:defRPr/>
            </a:lvl1pPr>
          </a:lstStyle>
          <a:p>
            <a:pPr>
              <a:defRPr/>
            </a:pPr>
            <a:fld id="{C22F3591-03AA-4592-9C77-43A31A928BC2}" type="slidenum">
              <a:rPr lang="da-DK"/>
              <a:pPr>
                <a:defRPr/>
              </a:pPr>
              <a:t>‹nr.›</a:t>
            </a:fld>
            <a:endParaRPr lang="da-DK" dirty="0"/>
          </a:p>
        </p:txBody>
      </p:sp>
      <p:pic>
        <p:nvPicPr>
          <p:cNvPr id="7" name="Billede 6">
            <a:extLst>
              <a:ext uri="{FF2B5EF4-FFF2-40B4-BE49-F238E27FC236}">
                <a16:creationId xmlns:a16="http://schemas.microsoft.com/office/drawing/2014/main" id="{8C78FB89-73CE-964B-A70A-38ADA1F7D3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3353939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6"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4911"/>
            <a:ext cx="3008313" cy="1162050"/>
          </a:xfrm>
        </p:spPr>
        <p:txBody>
          <a:bodyPr anchor="b"/>
          <a:lstStyle>
            <a:lvl1pPr algn="l">
              <a:defRPr sz="2000" b="1"/>
            </a:lvl1pPr>
          </a:lstStyle>
          <a:p>
            <a:r>
              <a:rPr lang="da-DK" dirty="0"/>
              <a:t>Klik for at redigere titeltypografi i masteren</a:t>
            </a:r>
          </a:p>
        </p:txBody>
      </p:sp>
      <p:sp>
        <p:nvSpPr>
          <p:cNvPr id="3" name="Pladsholder til indhold 2"/>
          <p:cNvSpPr>
            <a:spLocks noGrp="1"/>
          </p:cNvSpPr>
          <p:nvPr>
            <p:ph idx="1"/>
          </p:nvPr>
        </p:nvSpPr>
        <p:spPr>
          <a:xfrm>
            <a:off x="3575050" y="1004911"/>
            <a:ext cx="5111750" cy="513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half" idx="2"/>
          </p:nvPr>
        </p:nvSpPr>
        <p:spPr>
          <a:xfrm>
            <a:off x="457200" y="2166961"/>
            <a:ext cx="3008313" cy="39766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typografi i masteren</a:t>
            </a:r>
          </a:p>
        </p:txBody>
      </p:sp>
      <p:sp>
        <p:nvSpPr>
          <p:cNvPr id="7" name="Pladsholder til dato 4"/>
          <p:cNvSpPr>
            <a:spLocks noGrp="1"/>
          </p:cNvSpPr>
          <p:nvPr>
            <p:ph type="dt" sz="half" idx="10"/>
          </p:nvPr>
        </p:nvSpPr>
        <p:spPr/>
        <p:txBody>
          <a:bodyPr/>
          <a:lstStyle>
            <a:lvl1pPr>
              <a:defRPr/>
            </a:lvl1pPr>
          </a:lstStyle>
          <a:p>
            <a:pPr>
              <a:defRPr/>
            </a:pPr>
            <a:fld id="{B9A01080-D836-4AF2-93A2-5221FA757E45}" type="datetimeFigureOut">
              <a:rPr lang="da-DK"/>
              <a:pPr>
                <a:defRPr/>
              </a:pPr>
              <a:t>26-04-2022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CFA6505B-E78E-428B-878D-799FDBE06AD8}" type="slidenum">
              <a:rPr lang="da-DK"/>
              <a:pPr>
                <a:defRPr/>
              </a:pPr>
              <a:t>‹nr.›</a:t>
            </a:fld>
            <a:endParaRPr lang="da-DK" dirty="0"/>
          </a:p>
        </p:txBody>
      </p:sp>
      <p:pic>
        <p:nvPicPr>
          <p:cNvPr id="10" name="Billede 9">
            <a:extLst>
              <a:ext uri="{FF2B5EF4-FFF2-40B4-BE49-F238E27FC236}">
                <a16:creationId xmlns:a16="http://schemas.microsoft.com/office/drawing/2014/main" id="{64C315F2-7066-8448-8B40-3ABB7EC8BE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2462737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6" name="Pladsholder til dato 4"/>
          <p:cNvSpPr>
            <a:spLocks noGrp="1"/>
          </p:cNvSpPr>
          <p:nvPr>
            <p:ph type="dt" sz="half" idx="10"/>
          </p:nvPr>
        </p:nvSpPr>
        <p:spPr/>
        <p:txBody>
          <a:bodyPr/>
          <a:lstStyle>
            <a:lvl1pPr>
              <a:defRPr/>
            </a:lvl1pPr>
          </a:lstStyle>
          <a:p>
            <a:pPr>
              <a:defRPr/>
            </a:pPr>
            <a:fld id="{54E3CDDB-1CB3-4859-A2C7-7A0C0C137987}" type="datetimeFigureOut">
              <a:rPr lang="da-DK"/>
              <a:pPr>
                <a:defRPr/>
              </a:pPr>
              <a:t>26-04-2022</a:t>
            </a:fld>
            <a:endParaRPr lang="da-DK" dirty="0"/>
          </a:p>
        </p:txBody>
      </p:sp>
      <p:sp>
        <p:nvSpPr>
          <p:cNvPr id="7" name="Pladsholder til sidefod 5"/>
          <p:cNvSpPr>
            <a:spLocks noGrp="1"/>
          </p:cNvSpPr>
          <p:nvPr>
            <p:ph type="ftr" sz="quarter" idx="11"/>
          </p:nvPr>
        </p:nvSpPr>
        <p:spPr/>
        <p:txBody>
          <a:bodyPr/>
          <a:lstStyle>
            <a:lvl1pPr>
              <a:defRPr/>
            </a:lvl1pPr>
          </a:lstStyle>
          <a:p>
            <a:pPr>
              <a:defRPr/>
            </a:pPr>
            <a:endParaRPr lang="da-DK" dirty="0"/>
          </a:p>
        </p:txBody>
      </p:sp>
      <p:sp>
        <p:nvSpPr>
          <p:cNvPr id="8" name="Pladsholder til diasnummer 6"/>
          <p:cNvSpPr>
            <a:spLocks noGrp="1"/>
          </p:cNvSpPr>
          <p:nvPr>
            <p:ph type="sldNum" sz="quarter" idx="12"/>
          </p:nvPr>
        </p:nvSpPr>
        <p:spPr/>
        <p:txBody>
          <a:bodyPr/>
          <a:lstStyle>
            <a:lvl1pPr>
              <a:defRPr/>
            </a:lvl1pPr>
          </a:lstStyle>
          <a:p>
            <a:pPr>
              <a:defRPr/>
            </a:pPr>
            <a:fld id="{76B0B292-5D97-4542-9367-F4564B1C29D3}" type="slidenum">
              <a:rPr lang="da-DK"/>
              <a:pPr>
                <a:defRPr/>
              </a:pPr>
              <a:t>‹nr.›</a:t>
            </a:fld>
            <a:endParaRPr lang="da-DK" dirty="0"/>
          </a:p>
        </p:txBody>
      </p:sp>
      <p:pic>
        <p:nvPicPr>
          <p:cNvPr id="9" name="Billede 8">
            <a:extLst>
              <a:ext uri="{FF2B5EF4-FFF2-40B4-BE49-F238E27FC236}">
                <a16:creationId xmlns:a16="http://schemas.microsoft.com/office/drawing/2014/main" id="{0B64533B-0294-5546-B3DB-CF16C7260F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1939962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6"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10FCBD29-A992-4773-BCC1-0824DB485AB8}" type="datetimeFigureOut">
              <a:rPr lang="da-DK"/>
              <a:pPr>
                <a:defRPr/>
              </a:pPr>
              <a:t>26-04-2022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55BFDC31-0D61-416C-A0FF-57EF7BA59501}" type="slidenum">
              <a:rPr lang="da-DK"/>
              <a:pPr>
                <a:defRPr/>
              </a:pPr>
              <a:t>‹nr.›</a:t>
            </a:fld>
            <a:endParaRPr lang="da-DK" dirty="0"/>
          </a:p>
        </p:txBody>
      </p:sp>
      <p:pic>
        <p:nvPicPr>
          <p:cNvPr id="13" name="Billede 12">
            <a:extLst>
              <a:ext uri="{FF2B5EF4-FFF2-40B4-BE49-F238E27FC236}">
                <a16:creationId xmlns:a16="http://schemas.microsoft.com/office/drawing/2014/main" id="{F1BAB4B4-570C-BC44-9F7D-3625AE709A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238736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4D97BBDE-30B7-47C5-95AE-E3938446C2F9}" type="datetimeFigureOut">
              <a:rPr lang="da-DK"/>
              <a:pPr>
                <a:defRPr/>
              </a:pPr>
              <a:t>26-04-2022</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dirty="0"/>
          </a:p>
        </p:txBody>
      </p:sp>
      <p:sp>
        <p:nvSpPr>
          <p:cNvPr id="6" name="Pladsholder til diasnummer 5"/>
          <p:cNvSpPr>
            <a:spLocks noGrp="1"/>
          </p:cNvSpPr>
          <p:nvPr>
            <p:ph type="sldNum" sz="quarter" idx="12"/>
          </p:nvPr>
        </p:nvSpPr>
        <p:spPr/>
        <p:txBody>
          <a:bodyPr/>
          <a:lstStyle>
            <a:lvl1pPr>
              <a:defRPr/>
            </a:lvl1pPr>
          </a:lstStyle>
          <a:p>
            <a:pPr>
              <a:defRPr/>
            </a:pPr>
            <a:fld id="{7ACBFEBE-7F08-4D95-A52F-1167CDC3DD0B}" type="slidenum">
              <a:rPr lang="da-DK"/>
              <a:pPr>
                <a:defRPr/>
              </a:pPr>
              <a:t>‹nr.›</a:t>
            </a:fld>
            <a:endParaRPr lang="da-DK" dirty="0"/>
          </a:p>
        </p:txBody>
      </p:sp>
    </p:spTree>
    <p:extLst>
      <p:ext uri="{BB962C8B-B14F-4D97-AF65-F5344CB8AC3E}">
        <p14:creationId xmlns:p14="http://schemas.microsoft.com/office/powerpoint/2010/main" val="209613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rgbClr val="208D62"/>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614C5E4-2FFB-497C-B82D-598AE585D680}"/>
              </a:ext>
            </a:extLst>
          </p:cNvPr>
          <p:cNvSpPr/>
          <p:nvPr userDrawn="1"/>
        </p:nvSpPr>
        <p:spPr>
          <a:xfrm>
            <a:off x="0" y="-15780"/>
            <a:ext cx="9144000" cy="6858000"/>
          </a:xfrm>
          <a:prstGeom prst="rect">
            <a:avLst/>
          </a:prstGeom>
          <a:solidFill>
            <a:srgbClr val="208D6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2904E6A-D2ED-4B22-A9D0-D0D74C35BF34}"/>
              </a:ext>
            </a:extLst>
          </p:cNvPr>
          <p:cNvSpPr>
            <a:spLocks noGrp="1"/>
          </p:cNvSpPr>
          <p:nvPr>
            <p:ph type="ctrTitle"/>
          </p:nvPr>
        </p:nvSpPr>
        <p:spPr>
          <a:xfrm>
            <a:off x="1143000" y="1122363"/>
            <a:ext cx="6858000" cy="2387600"/>
          </a:xfrm>
        </p:spPr>
        <p:txBody>
          <a:bodyPr anchor="b"/>
          <a:lstStyle>
            <a:lvl1pPr algn="ctr">
              <a:defRPr sz="4500">
                <a:solidFill>
                  <a:schemeClr val="bg1"/>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92136CAA-C80D-42EA-8563-DEA326ABBAA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p>
        </p:txBody>
      </p:sp>
      <p:pic>
        <p:nvPicPr>
          <p:cNvPr id="6" name="Billede 5">
            <a:extLst>
              <a:ext uri="{FF2B5EF4-FFF2-40B4-BE49-F238E27FC236}">
                <a16:creationId xmlns:a16="http://schemas.microsoft.com/office/drawing/2014/main" id="{9745E484-088C-431B-827F-BCF37C3B7E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00" y="188640"/>
            <a:ext cx="773474" cy="497821"/>
          </a:xfrm>
          <a:prstGeom prst="rect">
            <a:avLst/>
          </a:prstGeom>
        </p:spPr>
      </p:pic>
      <p:grpSp>
        <p:nvGrpSpPr>
          <p:cNvPr id="34" name="Gruppe 33">
            <a:extLst>
              <a:ext uri="{FF2B5EF4-FFF2-40B4-BE49-F238E27FC236}">
                <a16:creationId xmlns:a16="http://schemas.microsoft.com/office/drawing/2014/main" id="{39CD0039-B6EA-4300-A74A-A125DE983E55}"/>
              </a:ext>
            </a:extLst>
          </p:cNvPr>
          <p:cNvGrpSpPr/>
          <p:nvPr userDrawn="1"/>
        </p:nvGrpSpPr>
        <p:grpSpPr>
          <a:xfrm>
            <a:off x="0" y="0"/>
            <a:ext cx="9178332" cy="1916832"/>
            <a:chOff x="0" y="0"/>
            <a:chExt cx="9178332" cy="1916832"/>
          </a:xfrm>
        </p:grpSpPr>
        <p:sp>
          <p:nvSpPr>
            <p:cNvPr id="7" name="Rektangel 6">
              <a:extLst>
                <a:ext uri="{FF2B5EF4-FFF2-40B4-BE49-F238E27FC236}">
                  <a16:creationId xmlns:a16="http://schemas.microsoft.com/office/drawing/2014/main" id="{7C960B69-20DC-410B-9B3A-1458788666E9}"/>
                </a:ext>
              </a:extLst>
            </p:cNvPr>
            <p:cNvSpPr/>
            <p:nvPr userDrawn="1"/>
          </p:nvSpPr>
          <p:spPr>
            <a:xfrm>
              <a:off x="0" y="0"/>
              <a:ext cx="1835696" cy="1916832"/>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Rektangel 10">
              <a:extLst>
                <a:ext uri="{FF2B5EF4-FFF2-40B4-BE49-F238E27FC236}">
                  <a16:creationId xmlns:a16="http://schemas.microsoft.com/office/drawing/2014/main" id="{65D64B36-7E1B-420E-8113-2F2DDE3646A6}"/>
                </a:ext>
              </a:extLst>
            </p:cNvPr>
            <p:cNvSpPr/>
            <p:nvPr userDrawn="1"/>
          </p:nvSpPr>
          <p:spPr>
            <a:xfrm>
              <a:off x="1835696" y="0"/>
              <a:ext cx="1835696" cy="1916832"/>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Rektangel 11">
              <a:extLst>
                <a:ext uri="{FF2B5EF4-FFF2-40B4-BE49-F238E27FC236}">
                  <a16:creationId xmlns:a16="http://schemas.microsoft.com/office/drawing/2014/main" id="{E369C0C3-EC0A-41EE-A939-AAD769F092DA}"/>
                </a:ext>
              </a:extLst>
            </p:cNvPr>
            <p:cNvSpPr/>
            <p:nvPr userDrawn="1"/>
          </p:nvSpPr>
          <p:spPr>
            <a:xfrm>
              <a:off x="3671392" y="0"/>
              <a:ext cx="1835696" cy="1916832"/>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Rektangel 12">
              <a:extLst>
                <a:ext uri="{FF2B5EF4-FFF2-40B4-BE49-F238E27FC236}">
                  <a16:creationId xmlns:a16="http://schemas.microsoft.com/office/drawing/2014/main" id="{DF8783B8-A3EE-46BD-A613-24791C8537B5}"/>
                </a:ext>
              </a:extLst>
            </p:cNvPr>
            <p:cNvSpPr/>
            <p:nvPr userDrawn="1"/>
          </p:nvSpPr>
          <p:spPr>
            <a:xfrm>
              <a:off x="5504459" y="0"/>
              <a:ext cx="1835696" cy="1916832"/>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Rektangel 13">
              <a:extLst>
                <a:ext uri="{FF2B5EF4-FFF2-40B4-BE49-F238E27FC236}">
                  <a16:creationId xmlns:a16="http://schemas.microsoft.com/office/drawing/2014/main" id="{6FDEDA5A-029A-452E-8BD0-90333C257B79}"/>
                </a:ext>
              </a:extLst>
            </p:cNvPr>
            <p:cNvSpPr/>
            <p:nvPr userDrawn="1"/>
          </p:nvSpPr>
          <p:spPr>
            <a:xfrm>
              <a:off x="7342636" y="0"/>
              <a:ext cx="1835696" cy="1916832"/>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35" name="Gruppe 34">
            <a:extLst>
              <a:ext uri="{FF2B5EF4-FFF2-40B4-BE49-F238E27FC236}">
                <a16:creationId xmlns:a16="http://schemas.microsoft.com/office/drawing/2014/main" id="{B93361C3-8BB1-4281-822C-2CED5D792495}"/>
              </a:ext>
            </a:extLst>
          </p:cNvPr>
          <p:cNvGrpSpPr/>
          <p:nvPr userDrawn="1"/>
        </p:nvGrpSpPr>
        <p:grpSpPr>
          <a:xfrm>
            <a:off x="74" y="1916832"/>
            <a:ext cx="9178332" cy="1916832"/>
            <a:chOff x="0" y="0"/>
            <a:chExt cx="9178332" cy="1916832"/>
          </a:xfrm>
        </p:grpSpPr>
        <p:sp>
          <p:nvSpPr>
            <p:cNvPr id="36" name="Rektangel 35">
              <a:extLst>
                <a:ext uri="{FF2B5EF4-FFF2-40B4-BE49-F238E27FC236}">
                  <a16:creationId xmlns:a16="http://schemas.microsoft.com/office/drawing/2014/main" id="{1756A0BE-99D2-48B2-B250-E0D7D495E1C7}"/>
                </a:ext>
              </a:extLst>
            </p:cNvPr>
            <p:cNvSpPr/>
            <p:nvPr userDrawn="1"/>
          </p:nvSpPr>
          <p:spPr>
            <a:xfrm>
              <a:off x="0" y="0"/>
              <a:ext cx="1835696" cy="1916832"/>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7" name="Rektangel 36">
              <a:extLst>
                <a:ext uri="{FF2B5EF4-FFF2-40B4-BE49-F238E27FC236}">
                  <a16:creationId xmlns:a16="http://schemas.microsoft.com/office/drawing/2014/main" id="{E0E63489-C1D6-4B25-B542-5E771D261B70}"/>
                </a:ext>
              </a:extLst>
            </p:cNvPr>
            <p:cNvSpPr/>
            <p:nvPr userDrawn="1"/>
          </p:nvSpPr>
          <p:spPr>
            <a:xfrm>
              <a:off x="1835696" y="0"/>
              <a:ext cx="1835696" cy="1916832"/>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8" name="Rektangel 37">
              <a:extLst>
                <a:ext uri="{FF2B5EF4-FFF2-40B4-BE49-F238E27FC236}">
                  <a16:creationId xmlns:a16="http://schemas.microsoft.com/office/drawing/2014/main" id="{CC6567B6-70B8-450D-B727-D00033A5D4CD}"/>
                </a:ext>
              </a:extLst>
            </p:cNvPr>
            <p:cNvSpPr/>
            <p:nvPr userDrawn="1"/>
          </p:nvSpPr>
          <p:spPr>
            <a:xfrm>
              <a:off x="3671392" y="0"/>
              <a:ext cx="1835696" cy="1916832"/>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9" name="Rektangel 38">
              <a:extLst>
                <a:ext uri="{FF2B5EF4-FFF2-40B4-BE49-F238E27FC236}">
                  <a16:creationId xmlns:a16="http://schemas.microsoft.com/office/drawing/2014/main" id="{907891A1-641F-4F16-A6A2-60550AEA28E9}"/>
                </a:ext>
              </a:extLst>
            </p:cNvPr>
            <p:cNvSpPr/>
            <p:nvPr userDrawn="1"/>
          </p:nvSpPr>
          <p:spPr>
            <a:xfrm>
              <a:off x="5504459" y="0"/>
              <a:ext cx="1835696" cy="1916832"/>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0" name="Rektangel 39">
              <a:extLst>
                <a:ext uri="{FF2B5EF4-FFF2-40B4-BE49-F238E27FC236}">
                  <a16:creationId xmlns:a16="http://schemas.microsoft.com/office/drawing/2014/main" id="{033CBD2A-9DC5-45F3-A2A7-596AE90B74EB}"/>
                </a:ext>
              </a:extLst>
            </p:cNvPr>
            <p:cNvSpPr/>
            <p:nvPr userDrawn="1"/>
          </p:nvSpPr>
          <p:spPr>
            <a:xfrm>
              <a:off x="7342636" y="0"/>
              <a:ext cx="1835696" cy="1916832"/>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41" name="Gruppe 40">
            <a:extLst>
              <a:ext uri="{FF2B5EF4-FFF2-40B4-BE49-F238E27FC236}">
                <a16:creationId xmlns:a16="http://schemas.microsoft.com/office/drawing/2014/main" id="{DE552479-9AC4-44EB-B80B-1C977995AE95}"/>
              </a:ext>
            </a:extLst>
          </p:cNvPr>
          <p:cNvGrpSpPr/>
          <p:nvPr userDrawn="1"/>
        </p:nvGrpSpPr>
        <p:grpSpPr>
          <a:xfrm>
            <a:off x="7863" y="5758894"/>
            <a:ext cx="9178332" cy="1916832"/>
            <a:chOff x="0" y="0"/>
            <a:chExt cx="9178332" cy="1916832"/>
          </a:xfrm>
        </p:grpSpPr>
        <p:sp>
          <p:nvSpPr>
            <p:cNvPr id="42" name="Rektangel 41">
              <a:extLst>
                <a:ext uri="{FF2B5EF4-FFF2-40B4-BE49-F238E27FC236}">
                  <a16:creationId xmlns:a16="http://schemas.microsoft.com/office/drawing/2014/main" id="{76363687-29B3-4B53-88BC-01A81CD83C7D}"/>
                </a:ext>
              </a:extLst>
            </p:cNvPr>
            <p:cNvSpPr/>
            <p:nvPr userDrawn="1"/>
          </p:nvSpPr>
          <p:spPr>
            <a:xfrm>
              <a:off x="0" y="0"/>
              <a:ext cx="1835696" cy="1916832"/>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3" name="Rektangel 42">
              <a:extLst>
                <a:ext uri="{FF2B5EF4-FFF2-40B4-BE49-F238E27FC236}">
                  <a16:creationId xmlns:a16="http://schemas.microsoft.com/office/drawing/2014/main" id="{A2F5AF90-EB7D-42C0-AFBA-A772BC72CC97}"/>
                </a:ext>
              </a:extLst>
            </p:cNvPr>
            <p:cNvSpPr/>
            <p:nvPr userDrawn="1"/>
          </p:nvSpPr>
          <p:spPr>
            <a:xfrm>
              <a:off x="1835696" y="0"/>
              <a:ext cx="1835696" cy="1916832"/>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4" name="Rektangel 43">
              <a:extLst>
                <a:ext uri="{FF2B5EF4-FFF2-40B4-BE49-F238E27FC236}">
                  <a16:creationId xmlns:a16="http://schemas.microsoft.com/office/drawing/2014/main" id="{261B1EC4-4DCF-4438-B868-57402EEC0109}"/>
                </a:ext>
              </a:extLst>
            </p:cNvPr>
            <p:cNvSpPr/>
            <p:nvPr userDrawn="1"/>
          </p:nvSpPr>
          <p:spPr>
            <a:xfrm>
              <a:off x="3671392" y="0"/>
              <a:ext cx="1835696" cy="1916832"/>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5" name="Rektangel 44">
              <a:extLst>
                <a:ext uri="{FF2B5EF4-FFF2-40B4-BE49-F238E27FC236}">
                  <a16:creationId xmlns:a16="http://schemas.microsoft.com/office/drawing/2014/main" id="{08C6D05B-0D86-4943-85E0-29E90AB65F51}"/>
                </a:ext>
              </a:extLst>
            </p:cNvPr>
            <p:cNvSpPr/>
            <p:nvPr userDrawn="1"/>
          </p:nvSpPr>
          <p:spPr>
            <a:xfrm>
              <a:off x="5504459" y="0"/>
              <a:ext cx="1835696" cy="1916832"/>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6" name="Rektangel 45">
              <a:extLst>
                <a:ext uri="{FF2B5EF4-FFF2-40B4-BE49-F238E27FC236}">
                  <a16:creationId xmlns:a16="http://schemas.microsoft.com/office/drawing/2014/main" id="{CD043CD0-B51F-449A-BA2B-7F1D0D78B8B6}"/>
                </a:ext>
              </a:extLst>
            </p:cNvPr>
            <p:cNvSpPr/>
            <p:nvPr userDrawn="1"/>
          </p:nvSpPr>
          <p:spPr>
            <a:xfrm>
              <a:off x="7342636" y="0"/>
              <a:ext cx="1835696" cy="1916832"/>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47" name="Gruppe 46">
            <a:extLst>
              <a:ext uri="{FF2B5EF4-FFF2-40B4-BE49-F238E27FC236}">
                <a16:creationId xmlns:a16="http://schemas.microsoft.com/office/drawing/2014/main" id="{2DB2AA1D-B93D-4F14-AAE8-9BEB89FC37B7}"/>
              </a:ext>
            </a:extLst>
          </p:cNvPr>
          <p:cNvGrpSpPr/>
          <p:nvPr userDrawn="1"/>
        </p:nvGrpSpPr>
        <p:grpSpPr>
          <a:xfrm>
            <a:off x="74" y="3839495"/>
            <a:ext cx="9178332" cy="1916832"/>
            <a:chOff x="0" y="0"/>
            <a:chExt cx="9178332" cy="1916832"/>
          </a:xfrm>
        </p:grpSpPr>
        <p:sp>
          <p:nvSpPr>
            <p:cNvPr id="48" name="Rektangel 47">
              <a:extLst>
                <a:ext uri="{FF2B5EF4-FFF2-40B4-BE49-F238E27FC236}">
                  <a16:creationId xmlns:a16="http://schemas.microsoft.com/office/drawing/2014/main" id="{00701CE6-7381-479E-B1F8-C8DCE8FC3588}"/>
                </a:ext>
              </a:extLst>
            </p:cNvPr>
            <p:cNvSpPr/>
            <p:nvPr userDrawn="1"/>
          </p:nvSpPr>
          <p:spPr>
            <a:xfrm>
              <a:off x="0" y="0"/>
              <a:ext cx="1835696" cy="1916832"/>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9" name="Rektangel 48">
              <a:extLst>
                <a:ext uri="{FF2B5EF4-FFF2-40B4-BE49-F238E27FC236}">
                  <a16:creationId xmlns:a16="http://schemas.microsoft.com/office/drawing/2014/main" id="{C78DC133-674F-4745-8D96-FD075032E506}"/>
                </a:ext>
              </a:extLst>
            </p:cNvPr>
            <p:cNvSpPr/>
            <p:nvPr userDrawn="1"/>
          </p:nvSpPr>
          <p:spPr>
            <a:xfrm>
              <a:off x="1835696" y="0"/>
              <a:ext cx="1835696" cy="1916832"/>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0" name="Rektangel 49">
              <a:extLst>
                <a:ext uri="{FF2B5EF4-FFF2-40B4-BE49-F238E27FC236}">
                  <a16:creationId xmlns:a16="http://schemas.microsoft.com/office/drawing/2014/main" id="{5F921310-322B-4115-9A03-596116630F6E}"/>
                </a:ext>
              </a:extLst>
            </p:cNvPr>
            <p:cNvSpPr/>
            <p:nvPr userDrawn="1"/>
          </p:nvSpPr>
          <p:spPr>
            <a:xfrm>
              <a:off x="3671392" y="0"/>
              <a:ext cx="1835696" cy="1916832"/>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1" name="Rektangel 50">
              <a:extLst>
                <a:ext uri="{FF2B5EF4-FFF2-40B4-BE49-F238E27FC236}">
                  <a16:creationId xmlns:a16="http://schemas.microsoft.com/office/drawing/2014/main" id="{655CB91B-C0CD-4C1C-8453-0E422613A916}"/>
                </a:ext>
              </a:extLst>
            </p:cNvPr>
            <p:cNvSpPr/>
            <p:nvPr userDrawn="1"/>
          </p:nvSpPr>
          <p:spPr>
            <a:xfrm>
              <a:off x="5504459" y="0"/>
              <a:ext cx="1835696" cy="1916832"/>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Rektangel 51">
              <a:extLst>
                <a:ext uri="{FF2B5EF4-FFF2-40B4-BE49-F238E27FC236}">
                  <a16:creationId xmlns:a16="http://schemas.microsoft.com/office/drawing/2014/main" id="{DCBA4F96-4A1F-4DB3-9B04-B168CA2C6B0C}"/>
                </a:ext>
              </a:extLst>
            </p:cNvPr>
            <p:cNvSpPr/>
            <p:nvPr userDrawn="1"/>
          </p:nvSpPr>
          <p:spPr>
            <a:xfrm>
              <a:off x="7342636" y="0"/>
              <a:ext cx="1835696" cy="1916832"/>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Tree>
    <p:extLst>
      <p:ext uri="{BB962C8B-B14F-4D97-AF65-F5344CB8AC3E}">
        <p14:creationId xmlns:p14="http://schemas.microsoft.com/office/powerpoint/2010/main" val="1482101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1423F037-4E5A-4B42-8FFF-BF7E286174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552193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el og lodret tekst">
    <p:spTree>
      <p:nvGrpSpPr>
        <p:cNvPr id="1" name=""/>
        <p:cNvGrpSpPr/>
        <p:nvPr/>
      </p:nvGrpSpPr>
      <p:grpSpPr>
        <a:xfrm>
          <a:off x="0" y="0"/>
          <a:ext cx="0" cy="0"/>
          <a:chOff x="0" y="0"/>
          <a:chExt cx="0" cy="0"/>
        </a:xfrm>
      </p:grpSpPr>
      <p:sp>
        <p:nvSpPr>
          <p:cNvPr id="6"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EBCC2DFA-6583-494C-BDB6-14318780A808}" type="datetimeFigureOut">
              <a:rPr lang="da-DK"/>
              <a:pPr>
                <a:defRPr/>
              </a:pPr>
              <a:t>26-04-2022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06DF4FA5-5D27-457F-AB20-F366965E1452}" type="slidenum">
              <a:rPr lang="da-DK"/>
              <a:pPr>
                <a:defRPr/>
              </a:pPr>
              <a:t>‹nr.›</a:t>
            </a:fld>
            <a:endParaRPr lang="da-DK" dirty="0"/>
          </a:p>
        </p:txBody>
      </p:sp>
      <p:pic>
        <p:nvPicPr>
          <p:cNvPr id="13" name="Billede 12">
            <a:extLst>
              <a:ext uri="{FF2B5EF4-FFF2-40B4-BE49-F238E27FC236}">
                <a16:creationId xmlns:a16="http://schemas.microsoft.com/office/drawing/2014/main" id="{679A5041-B899-504B-B371-BE3729749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31484964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B04B987B-C62C-F441-A358-A61F360D00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1546"/>
            <a:ext cx="8229600" cy="1143000"/>
          </a:xfrm>
        </p:spPr>
        <p:txBody>
          <a:bodyPr/>
          <a:lstStyle/>
          <a:p>
            <a:r>
              <a:rPr lang="da-DK" dirty="0"/>
              <a:t>Klik for at redigere titeltypografi i masteren</a:t>
            </a:r>
          </a:p>
        </p:txBody>
      </p:sp>
      <p:sp>
        <p:nvSpPr>
          <p:cNvPr id="3" name="Pladsholder til indhold 2"/>
          <p:cNvSpPr>
            <a:spLocks noGrp="1"/>
          </p:cNvSpPr>
          <p:nvPr>
            <p:ph idx="1"/>
          </p:nvPr>
        </p:nvSpPr>
        <p:spPr>
          <a:xfrm>
            <a:off x="457200" y="2397109"/>
            <a:ext cx="8229600" cy="3889412"/>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3"/>
          <p:cNvSpPr>
            <a:spLocks noGrp="1"/>
          </p:cNvSpPr>
          <p:nvPr>
            <p:ph type="dt" sz="half" idx="10"/>
          </p:nvPr>
        </p:nvSpPr>
        <p:spPr/>
        <p:txBody>
          <a:bodyPr/>
          <a:lstStyle>
            <a:lvl1pPr>
              <a:defRPr/>
            </a:lvl1pPr>
          </a:lstStyle>
          <a:p>
            <a:pPr>
              <a:defRPr/>
            </a:pPr>
            <a:fld id="{DCCC7AA0-11E5-49BB-BD2F-3E4A3614D53B}" type="datetimeFigureOut">
              <a:rPr lang="da-DK"/>
              <a:pPr>
                <a:defRPr/>
              </a:pPr>
              <a:t>26-04-2022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69660A3D-5CAD-4DCA-BD15-07AC75F503A1}" type="slidenum">
              <a:rPr lang="da-DK"/>
              <a:pPr>
                <a:defRPr/>
              </a:pPr>
              <a:t>‹nr.›</a:t>
            </a:fld>
            <a:endParaRPr lang="da-DK" dirty="0"/>
          </a:p>
        </p:txBody>
      </p:sp>
      <p:pic>
        <p:nvPicPr>
          <p:cNvPr id="9" name="Billede 8">
            <a:extLst>
              <a:ext uri="{FF2B5EF4-FFF2-40B4-BE49-F238E27FC236}">
                <a16:creationId xmlns:a16="http://schemas.microsoft.com/office/drawing/2014/main" id="{23A8B647-5022-4147-A7A0-3518DC93AD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6" name="Pladsholder til dato 3"/>
          <p:cNvSpPr>
            <a:spLocks noGrp="1"/>
          </p:cNvSpPr>
          <p:nvPr>
            <p:ph type="dt" sz="half" idx="10"/>
          </p:nvPr>
        </p:nvSpPr>
        <p:spPr/>
        <p:txBody>
          <a:bodyPr/>
          <a:lstStyle>
            <a:lvl1pPr>
              <a:defRPr/>
            </a:lvl1pPr>
          </a:lstStyle>
          <a:p>
            <a:pPr>
              <a:defRPr/>
            </a:pPr>
            <a:fld id="{B051438F-A8F8-49DC-9308-2821E9CAFBF4}" type="datetimeFigureOut">
              <a:rPr lang="da-DK"/>
              <a:pPr>
                <a:defRPr/>
              </a:pPr>
              <a:t>26-04-2022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AAF531B3-3EF9-42CA-AD8A-0061232CB5B5}" type="slidenum">
              <a:rPr lang="da-DK"/>
              <a:pPr>
                <a:defRPr/>
              </a:pPr>
              <a:t>‹nr.›</a:t>
            </a:fld>
            <a:endParaRPr lang="da-DK" dirty="0"/>
          </a:p>
        </p:txBody>
      </p:sp>
      <p:pic>
        <p:nvPicPr>
          <p:cNvPr id="9" name="Billede 8">
            <a:extLst>
              <a:ext uri="{FF2B5EF4-FFF2-40B4-BE49-F238E27FC236}">
                <a16:creationId xmlns:a16="http://schemas.microsoft.com/office/drawing/2014/main" id="{429031DF-E34B-0848-810C-5E76ACE941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989017"/>
            <a:ext cx="8229600" cy="1143000"/>
          </a:xfrm>
        </p:spPr>
        <p:txBody>
          <a:bodyPr/>
          <a:lstStyle/>
          <a:p>
            <a:r>
              <a:rPr lang="da-DK" dirty="0"/>
              <a:t>Klik for at redigere titeltypografi i masteren</a:t>
            </a:r>
          </a:p>
        </p:txBody>
      </p:sp>
      <p:sp>
        <p:nvSpPr>
          <p:cNvPr id="3" name="Pladsholder til indhold 2"/>
          <p:cNvSpPr>
            <a:spLocks noGrp="1"/>
          </p:cNvSpPr>
          <p:nvPr>
            <p:ph sz="half" idx="1"/>
          </p:nvPr>
        </p:nvSpPr>
        <p:spPr>
          <a:xfrm>
            <a:off x="457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4648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4"/>
          <p:cNvSpPr>
            <a:spLocks noGrp="1"/>
          </p:cNvSpPr>
          <p:nvPr>
            <p:ph type="dt" sz="half" idx="10"/>
          </p:nvPr>
        </p:nvSpPr>
        <p:spPr/>
        <p:txBody>
          <a:bodyPr/>
          <a:lstStyle>
            <a:lvl1pPr>
              <a:defRPr/>
            </a:lvl1pPr>
          </a:lstStyle>
          <a:p>
            <a:pPr>
              <a:defRPr/>
            </a:pPr>
            <a:fld id="{2D7C8233-157E-4667-BE49-2C3D44AF6263}" type="datetimeFigureOut">
              <a:rPr lang="da-DK"/>
              <a:pPr>
                <a:defRPr/>
              </a:pPr>
              <a:t>26-04-2022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E5B97F0F-6284-4B13-933D-AF6E4E1160D6}" type="slidenum">
              <a:rPr lang="da-DK"/>
              <a:pPr>
                <a:defRPr/>
              </a:pPr>
              <a:t>‹nr.›</a:t>
            </a:fld>
            <a:endParaRPr lang="da-DK" dirty="0"/>
          </a:p>
        </p:txBody>
      </p:sp>
      <p:pic>
        <p:nvPicPr>
          <p:cNvPr id="10" name="Billede 9">
            <a:extLst>
              <a:ext uri="{FF2B5EF4-FFF2-40B4-BE49-F238E27FC236}">
                <a16:creationId xmlns:a16="http://schemas.microsoft.com/office/drawing/2014/main" id="{3C6C3358-B095-614C-811E-25F93434D5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7"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7937"/>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23384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978174"/>
            <a:ext cx="4040188"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p:cNvSpPr>
            <a:spLocks noGrp="1"/>
          </p:cNvSpPr>
          <p:nvPr>
            <p:ph type="body" sz="quarter" idx="3"/>
          </p:nvPr>
        </p:nvSpPr>
        <p:spPr>
          <a:xfrm>
            <a:off x="4645025" y="23384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978174"/>
            <a:ext cx="4041775"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dato 6"/>
          <p:cNvSpPr>
            <a:spLocks noGrp="1"/>
          </p:cNvSpPr>
          <p:nvPr>
            <p:ph type="dt" sz="half" idx="10"/>
          </p:nvPr>
        </p:nvSpPr>
        <p:spPr/>
        <p:txBody>
          <a:bodyPr/>
          <a:lstStyle>
            <a:lvl1pPr>
              <a:defRPr/>
            </a:lvl1pPr>
          </a:lstStyle>
          <a:p>
            <a:pPr>
              <a:defRPr/>
            </a:pPr>
            <a:fld id="{6B8F8FC5-6D49-4BE3-AC70-C298B13E5581}" type="datetimeFigureOut">
              <a:rPr lang="da-DK"/>
              <a:pPr>
                <a:defRPr/>
              </a:pPr>
              <a:t>26-04-2022</a:t>
            </a:fld>
            <a:endParaRPr lang="da-DK" dirty="0"/>
          </a:p>
        </p:txBody>
      </p:sp>
      <p:sp>
        <p:nvSpPr>
          <p:cNvPr id="10" name="Pladsholder til sidefod 7"/>
          <p:cNvSpPr>
            <a:spLocks noGrp="1"/>
          </p:cNvSpPr>
          <p:nvPr>
            <p:ph type="ftr" sz="quarter" idx="11"/>
          </p:nvPr>
        </p:nvSpPr>
        <p:spPr/>
        <p:txBody>
          <a:bodyPr/>
          <a:lstStyle>
            <a:lvl1pPr>
              <a:defRPr/>
            </a:lvl1pPr>
          </a:lstStyle>
          <a:p>
            <a:pPr>
              <a:defRPr/>
            </a:pPr>
            <a:endParaRPr lang="da-DK" dirty="0"/>
          </a:p>
        </p:txBody>
      </p:sp>
      <p:sp>
        <p:nvSpPr>
          <p:cNvPr id="11" name="Pladsholder til diasnummer 8"/>
          <p:cNvSpPr>
            <a:spLocks noGrp="1"/>
          </p:cNvSpPr>
          <p:nvPr>
            <p:ph type="sldNum" sz="quarter" idx="12"/>
          </p:nvPr>
        </p:nvSpPr>
        <p:spPr/>
        <p:txBody>
          <a:bodyPr/>
          <a:lstStyle>
            <a:lvl1pPr>
              <a:defRPr/>
            </a:lvl1pPr>
          </a:lstStyle>
          <a:p>
            <a:pPr>
              <a:defRPr/>
            </a:pPr>
            <a:fld id="{7EF78A50-EBF1-4CBE-8472-0C209A7BEA34}" type="slidenum">
              <a:rPr lang="da-DK"/>
              <a:pPr>
                <a:defRPr/>
              </a:pPr>
              <a:t>‹nr.›</a:t>
            </a:fld>
            <a:endParaRPr lang="da-DK" dirty="0"/>
          </a:p>
        </p:txBody>
      </p:sp>
      <p:pic>
        <p:nvPicPr>
          <p:cNvPr id="12" name="Billede 11">
            <a:extLst>
              <a:ext uri="{FF2B5EF4-FFF2-40B4-BE49-F238E27FC236}">
                <a16:creationId xmlns:a16="http://schemas.microsoft.com/office/drawing/2014/main" id="{7732D578-A56F-7C4C-A02A-2D19DC7211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3"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0108"/>
            <a:ext cx="8229600" cy="1143000"/>
          </a:xfrm>
        </p:spPr>
        <p:txBody>
          <a:bodyPr/>
          <a:lstStyle/>
          <a:p>
            <a:r>
              <a:rPr lang="da-DK" dirty="0"/>
              <a:t>Klik for at redigere titeltypografi i masteren</a:t>
            </a:r>
          </a:p>
        </p:txBody>
      </p:sp>
      <p:sp>
        <p:nvSpPr>
          <p:cNvPr id="5" name="Pladsholder til dato 2"/>
          <p:cNvSpPr>
            <a:spLocks noGrp="1"/>
          </p:cNvSpPr>
          <p:nvPr>
            <p:ph type="dt" sz="half" idx="10"/>
          </p:nvPr>
        </p:nvSpPr>
        <p:spPr/>
        <p:txBody>
          <a:bodyPr/>
          <a:lstStyle>
            <a:lvl1pPr>
              <a:defRPr/>
            </a:lvl1pPr>
          </a:lstStyle>
          <a:p>
            <a:pPr>
              <a:defRPr/>
            </a:pPr>
            <a:fld id="{4FC8F479-3FAD-42FD-87F6-675148B8ADBA}" type="datetimeFigureOut">
              <a:rPr lang="da-DK"/>
              <a:pPr>
                <a:defRPr/>
              </a:pPr>
              <a:t>26-04-2022</a:t>
            </a:fld>
            <a:endParaRPr lang="da-DK" dirty="0"/>
          </a:p>
        </p:txBody>
      </p:sp>
      <p:sp>
        <p:nvSpPr>
          <p:cNvPr id="6" name="Pladsholder til sidefod 3"/>
          <p:cNvSpPr>
            <a:spLocks noGrp="1"/>
          </p:cNvSpPr>
          <p:nvPr>
            <p:ph type="ftr" sz="quarter" idx="11"/>
          </p:nvPr>
        </p:nvSpPr>
        <p:spPr/>
        <p:txBody>
          <a:bodyPr/>
          <a:lstStyle>
            <a:lvl1pPr>
              <a:defRPr/>
            </a:lvl1pPr>
          </a:lstStyle>
          <a:p>
            <a:pPr>
              <a:defRPr/>
            </a:pPr>
            <a:endParaRPr lang="da-DK" dirty="0"/>
          </a:p>
        </p:txBody>
      </p:sp>
      <p:sp>
        <p:nvSpPr>
          <p:cNvPr id="7" name="Pladsholder til diasnummer 4"/>
          <p:cNvSpPr>
            <a:spLocks noGrp="1"/>
          </p:cNvSpPr>
          <p:nvPr>
            <p:ph type="sldNum" sz="quarter" idx="12"/>
          </p:nvPr>
        </p:nvSpPr>
        <p:spPr/>
        <p:txBody>
          <a:bodyPr/>
          <a:lstStyle>
            <a:lvl1pPr>
              <a:defRPr/>
            </a:lvl1pPr>
          </a:lstStyle>
          <a:p>
            <a:pPr>
              <a:defRPr/>
            </a:pPr>
            <a:fld id="{F5E95781-58E0-4CD7-ACBC-693AAFC3110E}" type="slidenum">
              <a:rPr lang="da-DK"/>
              <a:pPr>
                <a:defRPr/>
              </a:pPr>
              <a:t>‹nr.›</a:t>
            </a:fld>
            <a:endParaRPr lang="da-DK" dirty="0"/>
          </a:p>
        </p:txBody>
      </p:sp>
      <p:pic>
        <p:nvPicPr>
          <p:cNvPr id="8" name="Billede 7">
            <a:extLst>
              <a:ext uri="{FF2B5EF4-FFF2-40B4-BE49-F238E27FC236}">
                <a16:creationId xmlns:a16="http://schemas.microsoft.com/office/drawing/2014/main" id="{6CA327C4-9FF2-E94E-938C-C668B020B5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4" name="Pladsholder til dato 1"/>
          <p:cNvSpPr>
            <a:spLocks noGrp="1"/>
          </p:cNvSpPr>
          <p:nvPr>
            <p:ph type="dt" sz="half" idx="10"/>
          </p:nvPr>
        </p:nvSpPr>
        <p:spPr/>
        <p:txBody>
          <a:bodyPr/>
          <a:lstStyle>
            <a:lvl1pPr>
              <a:defRPr/>
            </a:lvl1pPr>
          </a:lstStyle>
          <a:p>
            <a:pPr>
              <a:defRPr/>
            </a:pPr>
            <a:fld id="{12141F6D-917E-479C-B305-4CCC4004E19B}" type="datetimeFigureOut">
              <a:rPr lang="da-DK"/>
              <a:pPr>
                <a:defRPr/>
              </a:pPr>
              <a:t>26-04-2022</a:t>
            </a:fld>
            <a:endParaRPr lang="da-DK" dirty="0"/>
          </a:p>
        </p:txBody>
      </p:sp>
      <p:sp>
        <p:nvSpPr>
          <p:cNvPr id="5" name="Pladsholder til sidefod 2"/>
          <p:cNvSpPr>
            <a:spLocks noGrp="1"/>
          </p:cNvSpPr>
          <p:nvPr>
            <p:ph type="ftr" sz="quarter" idx="11"/>
          </p:nvPr>
        </p:nvSpPr>
        <p:spPr/>
        <p:txBody>
          <a:bodyPr/>
          <a:lstStyle>
            <a:lvl1pPr>
              <a:defRPr/>
            </a:lvl1pPr>
          </a:lstStyle>
          <a:p>
            <a:pPr>
              <a:defRPr/>
            </a:pPr>
            <a:endParaRPr lang="da-DK" dirty="0"/>
          </a:p>
        </p:txBody>
      </p:sp>
      <p:sp>
        <p:nvSpPr>
          <p:cNvPr id="6" name="Pladsholder til diasnummer 3"/>
          <p:cNvSpPr>
            <a:spLocks noGrp="1"/>
          </p:cNvSpPr>
          <p:nvPr>
            <p:ph type="sldNum" sz="quarter" idx="12"/>
          </p:nvPr>
        </p:nvSpPr>
        <p:spPr/>
        <p:txBody>
          <a:bodyPr/>
          <a:lstStyle>
            <a:lvl1pPr>
              <a:defRPr/>
            </a:lvl1pPr>
          </a:lstStyle>
          <a:p>
            <a:pPr>
              <a:defRPr/>
            </a:pPr>
            <a:fld id="{215F111E-B0BE-4558-8D7F-8916E3B0840A}" type="slidenum">
              <a:rPr lang="da-DK"/>
              <a:pPr>
                <a:defRPr/>
              </a:pPr>
              <a:t>‹nr.›</a:t>
            </a:fld>
            <a:endParaRPr lang="da-DK" dirty="0"/>
          </a:p>
        </p:txBody>
      </p:sp>
      <p:pic>
        <p:nvPicPr>
          <p:cNvPr id="7" name="Billede 6">
            <a:extLst>
              <a:ext uri="{FF2B5EF4-FFF2-40B4-BE49-F238E27FC236}">
                <a16:creationId xmlns:a16="http://schemas.microsoft.com/office/drawing/2014/main" id="{FC5FA0B5-E17D-6E44-8A66-463CE2299F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4911"/>
            <a:ext cx="3008313" cy="1162050"/>
          </a:xfrm>
        </p:spPr>
        <p:txBody>
          <a:bodyPr anchor="b"/>
          <a:lstStyle>
            <a:lvl1pPr algn="l">
              <a:defRPr sz="2000" b="1"/>
            </a:lvl1pPr>
          </a:lstStyle>
          <a:p>
            <a:r>
              <a:rPr lang="da-DK" dirty="0"/>
              <a:t>Klik for at redigere titeltypografi i masteren</a:t>
            </a:r>
          </a:p>
        </p:txBody>
      </p:sp>
      <p:sp>
        <p:nvSpPr>
          <p:cNvPr id="3" name="Pladsholder til indhold 2"/>
          <p:cNvSpPr>
            <a:spLocks noGrp="1"/>
          </p:cNvSpPr>
          <p:nvPr>
            <p:ph idx="1"/>
          </p:nvPr>
        </p:nvSpPr>
        <p:spPr>
          <a:xfrm>
            <a:off x="3575050" y="1004911"/>
            <a:ext cx="5111750" cy="513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half" idx="2"/>
          </p:nvPr>
        </p:nvSpPr>
        <p:spPr>
          <a:xfrm>
            <a:off x="457200" y="2166961"/>
            <a:ext cx="3008313" cy="39766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typografi i masteren</a:t>
            </a:r>
          </a:p>
        </p:txBody>
      </p:sp>
      <p:sp>
        <p:nvSpPr>
          <p:cNvPr id="7" name="Pladsholder til dato 4"/>
          <p:cNvSpPr>
            <a:spLocks noGrp="1"/>
          </p:cNvSpPr>
          <p:nvPr>
            <p:ph type="dt" sz="half" idx="10"/>
          </p:nvPr>
        </p:nvSpPr>
        <p:spPr/>
        <p:txBody>
          <a:bodyPr/>
          <a:lstStyle>
            <a:lvl1pPr>
              <a:defRPr/>
            </a:lvl1pPr>
          </a:lstStyle>
          <a:p>
            <a:pPr>
              <a:defRPr/>
            </a:pPr>
            <a:fld id="{2E79D30C-5773-4084-906C-CB979A5C79E5}" type="datetimeFigureOut">
              <a:rPr lang="da-DK"/>
              <a:pPr>
                <a:defRPr/>
              </a:pPr>
              <a:t>26-04-2022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666B6A99-239E-4F3C-A7C1-824824FB3561}" type="slidenum">
              <a:rPr lang="da-DK"/>
              <a:pPr>
                <a:defRPr/>
              </a:pPr>
              <a:t>‹nr.›</a:t>
            </a:fld>
            <a:endParaRPr lang="da-DK" dirty="0"/>
          </a:p>
        </p:txBody>
      </p:sp>
      <p:pic>
        <p:nvPicPr>
          <p:cNvPr id="10" name="Billede 9">
            <a:extLst>
              <a:ext uri="{FF2B5EF4-FFF2-40B4-BE49-F238E27FC236}">
                <a16:creationId xmlns:a16="http://schemas.microsoft.com/office/drawing/2014/main" id="{6C571DF3-26AB-3142-BE40-7E6F481629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og indholdsobjekt">
    <p:bg>
      <p:bgPr>
        <a:solidFill>
          <a:srgbClr val="208D62"/>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32B0C525-69BC-4FBC-A2F4-1A431B1FE5DF}"/>
              </a:ext>
            </a:extLst>
          </p:cNvPr>
          <p:cNvSpPr>
            <a:spLocks noGrp="1"/>
          </p:cNvSpPr>
          <p:nvPr>
            <p:ph type="dt" sz="half" idx="10"/>
          </p:nvPr>
        </p:nvSpPr>
        <p:spPr>
          <a:xfrm>
            <a:off x="628650" y="6356351"/>
            <a:ext cx="2057400" cy="365125"/>
          </a:xfrm>
          <a:prstGeom prst="rect">
            <a:avLst/>
          </a:prstGeom>
        </p:spPr>
        <p:txBody>
          <a:bodyPr/>
          <a:lstStyle/>
          <a:p>
            <a:fld id="{08AEA227-D8F0-4F0A-BCD8-9A17DC4A5D78}" type="datetimeFigureOut">
              <a:rPr lang="da-DK" smtClean="0"/>
              <a:t>26-04-2022</a:t>
            </a:fld>
            <a:endParaRPr lang="da-DK" dirty="0"/>
          </a:p>
        </p:txBody>
      </p:sp>
      <p:sp>
        <p:nvSpPr>
          <p:cNvPr id="5" name="Pladsholder til sidefod 4">
            <a:extLst>
              <a:ext uri="{FF2B5EF4-FFF2-40B4-BE49-F238E27FC236}">
                <a16:creationId xmlns:a16="http://schemas.microsoft.com/office/drawing/2014/main" id="{B544E7A3-B256-4652-B9DC-3CE133200F35}"/>
              </a:ext>
            </a:extLst>
          </p:cNvPr>
          <p:cNvSpPr>
            <a:spLocks noGrp="1"/>
          </p:cNvSpPr>
          <p:nvPr>
            <p:ph type="ftr" sz="quarter" idx="11"/>
          </p:nvPr>
        </p:nvSpPr>
        <p:spPr>
          <a:xfrm>
            <a:off x="3028950" y="6356351"/>
            <a:ext cx="3086100" cy="365125"/>
          </a:xfrm>
          <a:prstGeom prst="rect">
            <a:avLst/>
          </a:prstGeom>
        </p:spPr>
        <p:txBody>
          <a:bodyPr/>
          <a:lstStyle/>
          <a:p>
            <a:endParaRPr lang="da-DK" dirty="0"/>
          </a:p>
        </p:txBody>
      </p:sp>
      <p:sp>
        <p:nvSpPr>
          <p:cNvPr id="6" name="Pladsholder til slidenummer 5">
            <a:extLst>
              <a:ext uri="{FF2B5EF4-FFF2-40B4-BE49-F238E27FC236}">
                <a16:creationId xmlns:a16="http://schemas.microsoft.com/office/drawing/2014/main" id="{DED341D8-9FC9-4A3C-A627-7B77EF162515}"/>
              </a:ext>
            </a:extLst>
          </p:cNvPr>
          <p:cNvSpPr>
            <a:spLocks noGrp="1"/>
          </p:cNvSpPr>
          <p:nvPr>
            <p:ph type="sldNum" sz="quarter" idx="12"/>
          </p:nvPr>
        </p:nvSpPr>
        <p:spPr>
          <a:xfrm>
            <a:off x="6457950" y="6356351"/>
            <a:ext cx="2057400" cy="365125"/>
          </a:xfrm>
          <a:prstGeom prst="rect">
            <a:avLst/>
          </a:prstGeom>
        </p:spPr>
        <p:txBody>
          <a:bodyPr/>
          <a:lstStyle/>
          <a:p>
            <a:fld id="{00CBA914-558A-4513-BFAC-F56641786739}" type="slidenum">
              <a:rPr lang="da-DK" smtClean="0"/>
              <a:t>‹nr.›</a:t>
            </a:fld>
            <a:endParaRPr lang="da-DK" dirty="0"/>
          </a:p>
        </p:txBody>
      </p:sp>
      <p:sp>
        <p:nvSpPr>
          <p:cNvPr id="15" name="Pladsholder til titel 1">
            <a:extLst>
              <a:ext uri="{FF2B5EF4-FFF2-40B4-BE49-F238E27FC236}">
                <a16:creationId xmlns:a16="http://schemas.microsoft.com/office/drawing/2014/main" id="{990DE606-1EFD-4076-90EF-3AF63EEECE9A}"/>
              </a:ext>
            </a:extLst>
          </p:cNvPr>
          <p:cNvSpPr>
            <a:spLocks noGrp="1"/>
          </p:cNvSpPr>
          <p:nvPr>
            <p:ph type="title"/>
          </p:nvPr>
        </p:nvSpPr>
        <p:spPr>
          <a:xfrm>
            <a:off x="985859" y="1080001"/>
            <a:ext cx="7886700" cy="388937"/>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18" name="Pladsholder til tekst 17">
            <a:extLst>
              <a:ext uri="{FF2B5EF4-FFF2-40B4-BE49-F238E27FC236}">
                <a16:creationId xmlns:a16="http://schemas.microsoft.com/office/drawing/2014/main" id="{33705201-7ADA-4DEA-ABBC-58D007664380}"/>
              </a:ext>
            </a:extLst>
          </p:cNvPr>
          <p:cNvSpPr>
            <a:spLocks noGrp="1"/>
          </p:cNvSpPr>
          <p:nvPr>
            <p:ph type="body" sz="quarter" idx="13"/>
          </p:nvPr>
        </p:nvSpPr>
        <p:spPr>
          <a:xfrm>
            <a:off x="985859" y="1651000"/>
            <a:ext cx="7886700" cy="4490493"/>
          </a:xfrm>
        </p:spPr>
        <p:txBody>
          <a:bodyPr/>
          <a:lstStyle>
            <a:lvl1pPr>
              <a:lnSpc>
                <a:spcPct val="100000"/>
              </a:lnSpc>
              <a:defRPr sz="1400"/>
            </a:lvl1pPr>
            <a:lvl2pPr>
              <a:lnSpc>
                <a:spcPct val="100000"/>
              </a:lnSpc>
              <a:defRPr sz="1300"/>
            </a:lvl2pPr>
            <a:lvl3pPr>
              <a:defRPr sz="1200"/>
            </a:lvl3pPr>
            <a:lvl4pPr>
              <a:defRPr sz="1100"/>
            </a:lvl4pPr>
            <a:lvl5pPr>
              <a:defRPr sz="105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ekstfelt 1">
            <a:extLst>
              <a:ext uri="{FF2B5EF4-FFF2-40B4-BE49-F238E27FC236}">
                <a16:creationId xmlns:a16="http://schemas.microsoft.com/office/drawing/2014/main" id="{E8658E6E-6750-4387-9394-35C36B75D6E2}"/>
              </a:ext>
            </a:extLst>
          </p:cNvPr>
          <p:cNvSpPr txBox="1"/>
          <p:nvPr userDrawn="1"/>
        </p:nvSpPr>
        <p:spPr>
          <a:xfrm>
            <a:off x="6115050" y="15958"/>
            <a:ext cx="2866578" cy="897939"/>
          </a:xfrm>
          <a:prstGeom prst="rect">
            <a:avLst/>
          </a:prstGeom>
          <a:solidFill>
            <a:schemeClr val="bg1"/>
          </a:solidFill>
          <a:ln>
            <a:solidFill>
              <a:schemeClr val="bg1"/>
            </a:solidFill>
          </a:ln>
        </p:spPr>
        <p:txBody>
          <a:bodyPr wrap="square" rtlCol="0">
            <a:spAutoFit/>
          </a:bodyPr>
          <a:lstStyle/>
          <a:p>
            <a:endParaRPr lang="da-DK" dirty="0"/>
          </a:p>
        </p:txBody>
      </p:sp>
    </p:spTree>
    <p:extLst>
      <p:ext uri="{BB962C8B-B14F-4D97-AF65-F5344CB8AC3E}">
        <p14:creationId xmlns:p14="http://schemas.microsoft.com/office/powerpoint/2010/main" val="14324594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6" name="Pladsholder til dato 4"/>
          <p:cNvSpPr>
            <a:spLocks noGrp="1"/>
          </p:cNvSpPr>
          <p:nvPr>
            <p:ph type="dt" sz="half" idx="10"/>
          </p:nvPr>
        </p:nvSpPr>
        <p:spPr/>
        <p:txBody>
          <a:bodyPr/>
          <a:lstStyle>
            <a:lvl1pPr>
              <a:defRPr/>
            </a:lvl1pPr>
          </a:lstStyle>
          <a:p>
            <a:pPr>
              <a:defRPr/>
            </a:pPr>
            <a:fld id="{2D908CC6-BD13-4357-B85F-112B740AD7C7}" type="datetimeFigureOut">
              <a:rPr lang="da-DK"/>
              <a:pPr>
                <a:defRPr/>
              </a:pPr>
              <a:t>26-04-2022</a:t>
            </a:fld>
            <a:endParaRPr lang="da-DK" dirty="0"/>
          </a:p>
        </p:txBody>
      </p:sp>
      <p:sp>
        <p:nvSpPr>
          <p:cNvPr id="7" name="Pladsholder til sidefod 5"/>
          <p:cNvSpPr>
            <a:spLocks noGrp="1"/>
          </p:cNvSpPr>
          <p:nvPr>
            <p:ph type="ftr" sz="quarter" idx="11"/>
          </p:nvPr>
        </p:nvSpPr>
        <p:spPr/>
        <p:txBody>
          <a:bodyPr/>
          <a:lstStyle>
            <a:lvl1pPr>
              <a:defRPr/>
            </a:lvl1pPr>
          </a:lstStyle>
          <a:p>
            <a:pPr>
              <a:defRPr/>
            </a:pPr>
            <a:endParaRPr lang="da-DK" dirty="0"/>
          </a:p>
        </p:txBody>
      </p:sp>
      <p:sp>
        <p:nvSpPr>
          <p:cNvPr id="8" name="Pladsholder til diasnummer 6"/>
          <p:cNvSpPr>
            <a:spLocks noGrp="1"/>
          </p:cNvSpPr>
          <p:nvPr>
            <p:ph type="sldNum" sz="quarter" idx="12"/>
          </p:nvPr>
        </p:nvSpPr>
        <p:spPr/>
        <p:txBody>
          <a:bodyPr/>
          <a:lstStyle>
            <a:lvl1pPr>
              <a:defRPr/>
            </a:lvl1pPr>
          </a:lstStyle>
          <a:p>
            <a:pPr>
              <a:defRPr/>
            </a:pPr>
            <a:fld id="{76356166-91AF-4B6A-9DE6-A5CCCB751096}" type="slidenum">
              <a:rPr lang="da-DK"/>
              <a:pPr>
                <a:defRPr/>
              </a:pPr>
              <a:t>‹nr.›</a:t>
            </a:fld>
            <a:endParaRPr lang="da-DK" dirty="0"/>
          </a:p>
        </p:txBody>
      </p:sp>
      <p:pic>
        <p:nvPicPr>
          <p:cNvPr id="9" name="Billede 8">
            <a:extLst>
              <a:ext uri="{FF2B5EF4-FFF2-40B4-BE49-F238E27FC236}">
                <a16:creationId xmlns:a16="http://schemas.microsoft.com/office/drawing/2014/main" id="{81838D7E-1825-EA4B-86B9-37D863C456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9997AE15-6289-4AFF-BCB9-6305447F8578}" type="datetimeFigureOut">
              <a:rPr lang="da-DK"/>
              <a:pPr>
                <a:defRPr/>
              </a:pPr>
              <a:t>26-04-2022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9D25CCBA-DFFE-4AFC-B7C9-9C44987D6808}" type="slidenum">
              <a:rPr lang="da-DK"/>
              <a:pPr>
                <a:defRPr/>
              </a:pPr>
              <a:t>‹nr.›</a:t>
            </a:fld>
            <a:endParaRPr lang="da-DK" dirty="0"/>
          </a:p>
        </p:txBody>
      </p:sp>
      <p:pic>
        <p:nvPicPr>
          <p:cNvPr id="13" name="Billede 12">
            <a:extLst>
              <a:ext uri="{FF2B5EF4-FFF2-40B4-BE49-F238E27FC236}">
                <a16:creationId xmlns:a16="http://schemas.microsoft.com/office/drawing/2014/main" id="{83BB5CC5-502C-B240-AFAD-1CCFBE6953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24F1E6BC-43D1-4382-997D-96AF5F2C25E1}" type="datetimeFigureOut">
              <a:rPr lang="da-DK"/>
              <a:pPr>
                <a:defRPr/>
              </a:pPr>
              <a:t>26-04-2022</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dirty="0"/>
          </a:p>
        </p:txBody>
      </p:sp>
      <p:sp>
        <p:nvSpPr>
          <p:cNvPr id="6" name="Pladsholder til diasnummer 5"/>
          <p:cNvSpPr>
            <a:spLocks noGrp="1"/>
          </p:cNvSpPr>
          <p:nvPr>
            <p:ph type="sldNum" sz="quarter" idx="12"/>
          </p:nvPr>
        </p:nvSpPr>
        <p:spPr/>
        <p:txBody>
          <a:bodyPr/>
          <a:lstStyle>
            <a:lvl1pPr>
              <a:defRPr/>
            </a:lvl1pPr>
          </a:lstStyle>
          <a:p>
            <a:pPr>
              <a:defRPr/>
            </a:pPr>
            <a:fld id="{BA0125D0-91F0-4B4C-A3E0-02CF16A71891}" type="slidenum">
              <a:rPr lang="da-DK"/>
              <a:pPr>
                <a:defRPr/>
              </a:pPr>
              <a:t>‹nr.›</a:t>
            </a:fld>
            <a:endParaRPr lang="da-DK"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D7AFA9ED-E3E7-4247-802B-43E6A5B61E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133ABD18-F107-4331-8032-7F6A883D7667}" type="datetimeFigureOut">
              <a:rPr lang="da-DK"/>
              <a:pPr>
                <a:defRPr/>
              </a:pPr>
              <a:t>26-04-2022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E8BA5EE2-ADBB-4DF4-940F-4ED6F2BEEA90}" type="slidenum">
              <a:rPr lang="da-DK"/>
              <a:pPr>
                <a:defRPr/>
              </a:pPr>
              <a:t>‹nr.›</a:t>
            </a:fld>
            <a:endParaRPr lang="da-DK" dirty="0"/>
          </a:p>
        </p:txBody>
      </p:sp>
      <p:pic>
        <p:nvPicPr>
          <p:cNvPr id="13" name="Billede 12">
            <a:extLst>
              <a:ext uri="{FF2B5EF4-FFF2-40B4-BE49-F238E27FC236}">
                <a16:creationId xmlns:a16="http://schemas.microsoft.com/office/drawing/2014/main" id="{8DBB1196-C0B9-F445-A855-11BB499CD3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60C717A1-29EB-9C4C-9423-DA99F87E0A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1546"/>
            <a:ext cx="8229600" cy="1143000"/>
          </a:xfrm>
        </p:spPr>
        <p:txBody>
          <a:bodyPr/>
          <a:lstStyle/>
          <a:p>
            <a:r>
              <a:rPr lang="da-DK" dirty="0"/>
              <a:t>Klik for at redigere titeltypografi i masteren</a:t>
            </a:r>
          </a:p>
        </p:txBody>
      </p:sp>
      <p:sp>
        <p:nvSpPr>
          <p:cNvPr id="3" name="Pladsholder til indhold 2"/>
          <p:cNvSpPr>
            <a:spLocks noGrp="1"/>
          </p:cNvSpPr>
          <p:nvPr>
            <p:ph idx="1"/>
          </p:nvPr>
        </p:nvSpPr>
        <p:spPr>
          <a:xfrm>
            <a:off x="457200" y="2397109"/>
            <a:ext cx="8229600" cy="3889412"/>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3"/>
          <p:cNvSpPr>
            <a:spLocks noGrp="1"/>
          </p:cNvSpPr>
          <p:nvPr>
            <p:ph type="dt" sz="half" idx="10"/>
          </p:nvPr>
        </p:nvSpPr>
        <p:spPr/>
        <p:txBody>
          <a:bodyPr/>
          <a:lstStyle>
            <a:lvl1pPr>
              <a:defRPr/>
            </a:lvl1pPr>
          </a:lstStyle>
          <a:p>
            <a:pPr>
              <a:defRPr/>
            </a:pPr>
            <a:fld id="{FB17CCD3-7971-4E69-8A36-352FD47A68E3}" type="datetimeFigureOut">
              <a:rPr lang="da-DK"/>
              <a:pPr>
                <a:defRPr/>
              </a:pPr>
              <a:t>26-04-2022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F4C92955-0E78-497A-AFEB-BE5476DC426A}" type="slidenum">
              <a:rPr lang="da-DK"/>
              <a:pPr>
                <a:defRPr/>
              </a:pPr>
              <a:t>‹nr.›</a:t>
            </a:fld>
            <a:endParaRPr lang="da-DK" dirty="0"/>
          </a:p>
        </p:txBody>
      </p:sp>
      <p:pic>
        <p:nvPicPr>
          <p:cNvPr id="9" name="Billede 8">
            <a:extLst>
              <a:ext uri="{FF2B5EF4-FFF2-40B4-BE49-F238E27FC236}">
                <a16:creationId xmlns:a16="http://schemas.microsoft.com/office/drawing/2014/main" id="{EEF35729-9787-BA46-B184-8D4F6319F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6" name="Pladsholder til dato 3"/>
          <p:cNvSpPr>
            <a:spLocks noGrp="1"/>
          </p:cNvSpPr>
          <p:nvPr>
            <p:ph type="dt" sz="half" idx="10"/>
          </p:nvPr>
        </p:nvSpPr>
        <p:spPr/>
        <p:txBody>
          <a:bodyPr/>
          <a:lstStyle>
            <a:lvl1pPr>
              <a:defRPr/>
            </a:lvl1pPr>
          </a:lstStyle>
          <a:p>
            <a:pPr>
              <a:defRPr/>
            </a:pPr>
            <a:fld id="{9B2B0822-8288-41C6-899C-2CD15C4E6BAC}" type="datetimeFigureOut">
              <a:rPr lang="da-DK"/>
              <a:pPr>
                <a:defRPr/>
              </a:pPr>
              <a:t>26-04-2022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3B96FC05-BC13-4682-85C9-A9CC0DADA507}" type="slidenum">
              <a:rPr lang="da-DK"/>
              <a:pPr>
                <a:defRPr/>
              </a:pPr>
              <a:t>‹nr.›</a:t>
            </a:fld>
            <a:endParaRPr lang="da-DK" dirty="0"/>
          </a:p>
        </p:txBody>
      </p:sp>
      <p:pic>
        <p:nvPicPr>
          <p:cNvPr id="9" name="Billede 8">
            <a:extLst>
              <a:ext uri="{FF2B5EF4-FFF2-40B4-BE49-F238E27FC236}">
                <a16:creationId xmlns:a16="http://schemas.microsoft.com/office/drawing/2014/main" id="{16D605F4-345B-8245-9BF4-08B2824AC0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989017"/>
            <a:ext cx="8229600" cy="1143000"/>
          </a:xfrm>
        </p:spPr>
        <p:txBody>
          <a:bodyPr/>
          <a:lstStyle/>
          <a:p>
            <a:r>
              <a:rPr lang="da-DK" dirty="0"/>
              <a:t>Klik for at redigere titeltypografi i masteren</a:t>
            </a:r>
          </a:p>
        </p:txBody>
      </p:sp>
      <p:sp>
        <p:nvSpPr>
          <p:cNvPr id="3" name="Pladsholder til indhold 2"/>
          <p:cNvSpPr>
            <a:spLocks noGrp="1"/>
          </p:cNvSpPr>
          <p:nvPr>
            <p:ph sz="half" idx="1"/>
          </p:nvPr>
        </p:nvSpPr>
        <p:spPr>
          <a:xfrm>
            <a:off x="457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4648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4"/>
          <p:cNvSpPr>
            <a:spLocks noGrp="1"/>
          </p:cNvSpPr>
          <p:nvPr>
            <p:ph type="dt" sz="half" idx="10"/>
          </p:nvPr>
        </p:nvSpPr>
        <p:spPr/>
        <p:txBody>
          <a:bodyPr/>
          <a:lstStyle>
            <a:lvl1pPr>
              <a:defRPr/>
            </a:lvl1pPr>
          </a:lstStyle>
          <a:p>
            <a:pPr>
              <a:defRPr/>
            </a:pPr>
            <a:fld id="{EB4A3EDA-D6B5-4E57-9452-1C4008B0BE01}" type="datetimeFigureOut">
              <a:rPr lang="da-DK"/>
              <a:pPr>
                <a:defRPr/>
              </a:pPr>
              <a:t>26-04-2022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E4714CAF-23B0-4CB9-BEA2-99AC027A11BA}" type="slidenum">
              <a:rPr lang="da-DK"/>
              <a:pPr>
                <a:defRPr/>
              </a:pPr>
              <a:t>‹nr.›</a:t>
            </a:fld>
            <a:endParaRPr lang="da-DK" dirty="0"/>
          </a:p>
        </p:txBody>
      </p:sp>
      <p:pic>
        <p:nvPicPr>
          <p:cNvPr id="10" name="Billede 9">
            <a:extLst>
              <a:ext uri="{FF2B5EF4-FFF2-40B4-BE49-F238E27FC236}">
                <a16:creationId xmlns:a16="http://schemas.microsoft.com/office/drawing/2014/main" id="{E371C15B-8879-B747-BFBE-D07ED19A4D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7"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7937"/>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23384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978174"/>
            <a:ext cx="4040188"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p:cNvSpPr>
            <a:spLocks noGrp="1"/>
          </p:cNvSpPr>
          <p:nvPr>
            <p:ph type="body" sz="quarter" idx="3"/>
          </p:nvPr>
        </p:nvSpPr>
        <p:spPr>
          <a:xfrm>
            <a:off x="4645025" y="23384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978174"/>
            <a:ext cx="4041775"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dato 6"/>
          <p:cNvSpPr>
            <a:spLocks noGrp="1"/>
          </p:cNvSpPr>
          <p:nvPr>
            <p:ph type="dt" sz="half" idx="10"/>
          </p:nvPr>
        </p:nvSpPr>
        <p:spPr/>
        <p:txBody>
          <a:bodyPr/>
          <a:lstStyle>
            <a:lvl1pPr>
              <a:defRPr/>
            </a:lvl1pPr>
          </a:lstStyle>
          <a:p>
            <a:pPr>
              <a:defRPr/>
            </a:pPr>
            <a:fld id="{990742D4-6244-4A08-957A-7A5936E825E0}" type="datetimeFigureOut">
              <a:rPr lang="da-DK"/>
              <a:pPr>
                <a:defRPr/>
              </a:pPr>
              <a:t>26-04-2022</a:t>
            </a:fld>
            <a:endParaRPr lang="da-DK" dirty="0"/>
          </a:p>
        </p:txBody>
      </p:sp>
      <p:sp>
        <p:nvSpPr>
          <p:cNvPr id="10" name="Pladsholder til sidefod 7"/>
          <p:cNvSpPr>
            <a:spLocks noGrp="1"/>
          </p:cNvSpPr>
          <p:nvPr>
            <p:ph type="ftr" sz="quarter" idx="11"/>
          </p:nvPr>
        </p:nvSpPr>
        <p:spPr/>
        <p:txBody>
          <a:bodyPr/>
          <a:lstStyle>
            <a:lvl1pPr>
              <a:defRPr/>
            </a:lvl1pPr>
          </a:lstStyle>
          <a:p>
            <a:pPr>
              <a:defRPr/>
            </a:pPr>
            <a:endParaRPr lang="da-DK" dirty="0"/>
          </a:p>
        </p:txBody>
      </p:sp>
      <p:sp>
        <p:nvSpPr>
          <p:cNvPr id="11" name="Pladsholder til diasnummer 8"/>
          <p:cNvSpPr>
            <a:spLocks noGrp="1"/>
          </p:cNvSpPr>
          <p:nvPr>
            <p:ph type="sldNum" sz="quarter" idx="12"/>
          </p:nvPr>
        </p:nvSpPr>
        <p:spPr/>
        <p:txBody>
          <a:bodyPr/>
          <a:lstStyle>
            <a:lvl1pPr>
              <a:defRPr/>
            </a:lvl1pPr>
          </a:lstStyle>
          <a:p>
            <a:pPr>
              <a:defRPr/>
            </a:pPr>
            <a:fld id="{0A1EECD6-3AA4-4FA8-A50E-0882DC5B1A52}" type="slidenum">
              <a:rPr lang="da-DK"/>
              <a:pPr>
                <a:defRPr/>
              </a:pPr>
              <a:t>‹nr.›</a:t>
            </a:fld>
            <a:endParaRPr lang="da-DK" dirty="0"/>
          </a:p>
        </p:txBody>
      </p:sp>
      <p:pic>
        <p:nvPicPr>
          <p:cNvPr id="12" name="Billede 11">
            <a:extLst>
              <a:ext uri="{FF2B5EF4-FFF2-40B4-BE49-F238E27FC236}">
                <a16:creationId xmlns:a16="http://schemas.microsoft.com/office/drawing/2014/main" id="{A45FB842-576A-5340-BFFB-847A6366F1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fsnitsoverskrift">
    <p:bg>
      <p:bgPr>
        <a:solidFill>
          <a:srgbClr val="208D62"/>
        </a:solidFill>
        <a:effectLst/>
      </p:bgPr>
    </p:bg>
    <p:spTree>
      <p:nvGrpSpPr>
        <p:cNvPr id="1" name=""/>
        <p:cNvGrpSpPr/>
        <p:nvPr/>
      </p:nvGrpSpPr>
      <p:grpSpPr>
        <a:xfrm>
          <a:off x="0" y="0"/>
          <a:ext cx="0" cy="0"/>
          <a:chOff x="0" y="0"/>
          <a:chExt cx="0" cy="0"/>
        </a:xfrm>
      </p:grpSpPr>
      <p:grpSp>
        <p:nvGrpSpPr>
          <p:cNvPr id="7" name="Gruppe 6">
            <a:extLst>
              <a:ext uri="{FF2B5EF4-FFF2-40B4-BE49-F238E27FC236}">
                <a16:creationId xmlns:a16="http://schemas.microsoft.com/office/drawing/2014/main" id="{75770280-A793-4096-A05B-E898BF0D3AF2}"/>
              </a:ext>
            </a:extLst>
          </p:cNvPr>
          <p:cNvGrpSpPr/>
          <p:nvPr userDrawn="1"/>
        </p:nvGrpSpPr>
        <p:grpSpPr>
          <a:xfrm>
            <a:off x="52049" y="-3761697"/>
            <a:ext cx="8991961" cy="15202105"/>
            <a:chOff x="69398" y="-3761697"/>
            <a:chExt cx="11989281" cy="15202105"/>
          </a:xfrm>
        </p:grpSpPr>
        <p:sp>
          <p:nvSpPr>
            <p:cNvPr id="8" name="Ellipse 7">
              <a:extLst>
                <a:ext uri="{FF2B5EF4-FFF2-40B4-BE49-F238E27FC236}">
                  <a16:creationId xmlns:a16="http://schemas.microsoft.com/office/drawing/2014/main" id="{F57DF58B-9CF7-4E70-85A0-243C6E323D79}"/>
                </a:ext>
              </a:extLst>
            </p:cNvPr>
            <p:cNvSpPr/>
            <p:nvPr userDrawn="1"/>
          </p:nvSpPr>
          <p:spPr>
            <a:xfrm rot="2241505">
              <a:off x="69398" y="-3761697"/>
              <a:ext cx="11848829" cy="152021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9" name="Pladsholder til indhold 7">
              <a:extLst>
                <a:ext uri="{FF2B5EF4-FFF2-40B4-BE49-F238E27FC236}">
                  <a16:creationId xmlns:a16="http://schemas.microsoft.com/office/drawing/2014/main" id="{BA7E2F28-2687-4461-8AEE-9F46CD75AE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2736" y="242093"/>
              <a:ext cx="1825943" cy="785813"/>
            </a:xfrm>
            <a:prstGeom prst="rect">
              <a:avLst/>
            </a:prstGeom>
          </p:spPr>
        </p:pic>
      </p:grpSp>
      <p:sp>
        <p:nvSpPr>
          <p:cNvPr id="2" name="Titel 1">
            <a:extLst>
              <a:ext uri="{FF2B5EF4-FFF2-40B4-BE49-F238E27FC236}">
                <a16:creationId xmlns:a16="http://schemas.microsoft.com/office/drawing/2014/main" id="{9226C363-610C-467F-A369-0A915C57D3B7}"/>
              </a:ext>
            </a:extLst>
          </p:cNvPr>
          <p:cNvSpPr>
            <a:spLocks noGrp="1"/>
          </p:cNvSpPr>
          <p:nvPr>
            <p:ph type="title"/>
          </p:nvPr>
        </p:nvSpPr>
        <p:spPr>
          <a:xfrm>
            <a:off x="623888" y="1709739"/>
            <a:ext cx="7886700" cy="2852737"/>
          </a:xfrm>
        </p:spPr>
        <p:txBody>
          <a:bodyPr anchor="b"/>
          <a:lstStyle>
            <a:lvl1pPr>
              <a:defRPr sz="45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A83C58F-B2E6-4AF2-9D96-32AD1C3C43E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6FB95E3D-A730-4E52-B245-7C61947628FB}"/>
              </a:ext>
            </a:extLst>
          </p:cNvPr>
          <p:cNvSpPr>
            <a:spLocks noGrp="1"/>
          </p:cNvSpPr>
          <p:nvPr>
            <p:ph type="dt" sz="half" idx="10"/>
          </p:nvPr>
        </p:nvSpPr>
        <p:spPr>
          <a:xfrm>
            <a:off x="628650" y="6356351"/>
            <a:ext cx="2057400" cy="365125"/>
          </a:xfrm>
          <a:prstGeom prst="rect">
            <a:avLst/>
          </a:prstGeom>
        </p:spPr>
        <p:txBody>
          <a:bodyPr/>
          <a:lstStyle/>
          <a:p>
            <a:fld id="{08AEA227-D8F0-4F0A-BCD8-9A17DC4A5D78}" type="datetimeFigureOut">
              <a:rPr lang="da-DK" smtClean="0"/>
              <a:t>26-04-2022</a:t>
            </a:fld>
            <a:endParaRPr lang="da-DK" dirty="0"/>
          </a:p>
        </p:txBody>
      </p:sp>
      <p:sp>
        <p:nvSpPr>
          <p:cNvPr id="5" name="Pladsholder til sidefod 4">
            <a:extLst>
              <a:ext uri="{FF2B5EF4-FFF2-40B4-BE49-F238E27FC236}">
                <a16:creationId xmlns:a16="http://schemas.microsoft.com/office/drawing/2014/main" id="{6FC34A31-F2A8-48FE-A2AA-97F00CCDFA3E}"/>
              </a:ext>
            </a:extLst>
          </p:cNvPr>
          <p:cNvSpPr>
            <a:spLocks noGrp="1"/>
          </p:cNvSpPr>
          <p:nvPr>
            <p:ph type="ftr" sz="quarter" idx="11"/>
          </p:nvPr>
        </p:nvSpPr>
        <p:spPr>
          <a:xfrm>
            <a:off x="3028950" y="6356351"/>
            <a:ext cx="3086100" cy="365125"/>
          </a:xfrm>
          <a:prstGeom prst="rect">
            <a:avLst/>
          </a:prstGeom>
        </p:spPr>
        <p:txBody>
          <a:bodyPr/>
          <a:lstStyle/>
          <a:p>
            <a:endParaRPr lang="da-DK" dirty="0"/>
          </a:p>
        </p:txBody>
      </p:sp>
      <p:sp>
        <p:nvSpPr>
          <p:cNvPr id="6" name="Pladsholder til slidenummer 5">
            <a:extLst>
              <a:ext uri="{FF2B5EF4-FFF2-40B4-BE49-F238E27FC236}">
                <a16:creationId xmlns:a16="http://schemas.microsoft.com/office/drawing/2014/main" id="{0BE51E7F-10D2-44A4-9C6C-2000A084AC56}"/>
              </a:ext>
            </a:extLst>
          </p:cNvPr>
          <p:cNvSpPr>
            <a:spLocks noGrp="1"/>
          </p:cNvSpPr>
          <p:nvPr>
            <p:ph type="sldNum" sz="quarter" idx="12"/>
          </p:nvPr>
        </p:nvSpPr>
        <p:spPr>
          <a:xfrm>
            <a:off x="6457950" y="6356351"/>
            <a:ext cx="2057400" cy="365125"/>
          </a:xfrm>
          <a:prstGeom prst="rect">
            <a:avLst/>
          </a:prstGeom>
        </p:spPr>
        <p:txBody>
          <a:bodyPr/>
          <a:lstStyle/>
          <a:p>
            <a:fld id="{00CBA914-558A-4513-BFAC-F56641786739}" type="slidenum">
              <a:rPr lang="da-DK" smtClean="0"/>
              <a:t>‹nr.›</a:t>
            </a:fld>
            <a:endParaRPr lang="da-DK" dirty="0"/>
          </a:p>
        </p:txBody>
      </p:sp>
    </p:spTree>
    <p:extLst>
      <p:ext uri="{BB962C8B-B14F-4D97-AF65-F5344CB8AC3E}">
        <p14:creationId xmlns:p14="http://schemas.microsoft.com/office/powerpoint/2010/main" val="26479291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3"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0108"/>
            <a:ext cx="8229600" cy="1143000"/>
          </a:xfrm>
        </p:spPr>
        <p:txBody>
          <a:bodyPr/>
          <a:lstStyle/>
          <a:p>
            <a:r>
              <a:rPr lang="da-DK" dirty="0"/>
              <a:t>Klik for at redigere titeltypografi i masteren</a:t>
            </a:r>
          </a:p>
        </p:txBody>
      </p:sp>
      <p:sp>
        <p:nvSpPr>
          <p:cNvPr id="5" name="Pladsholder til dato 2"/>
          <p:cNvSpPr>
            <a:spLocks noGrp="1"/>
          </p:cNvSpPr>
          <p:nvPr>
            <p:ph type="dt" sz="half" idx="10"/>
          </p:nvPr>
        </p:nvSpPr>
        <p:spPr/>
        <p:txBody>
          <a:bodyPr/>
          <a:lstStyle>
            <a:lvl1pPr>
              <a:defRPr/>
            </a:lvl1pPr>
          </a:lstStyle>
          <a:p>
            <a:pPr>
              <a:defRPr/>
            </a:pPr>
            <a:fld id="{BD5A32F5-2C83-4DCA-A25E-0F4C3A2433A4}" type="datetimeFigureOut">
              <a:rPr lang="da-DK"/>
              <a:pPr>
                <a:defRPr/>
              </a:pPr>
              <a:t>26-04-2022</a:t>
            </a:fld>
            <a:endParaRPr lang="da-DK" dirty="0"/>
          </a:p>
        </p:txBody>
      </p:sp>
      <p:sp>
        <p:nvSpPr>
          <p:cNvPr id="6" name="Pladsholder til sidefod 3"/>
          <p:cNvSpPr>
            <a:spLocks noGrp="1"/>
          </p:cNvSpPr>
          <p:nvPr>
            <p:ph type="ftr" sz="quarter" idx="11"/>
          </p:nvPr>
        </p:nvSpPr>
        <p:spPr/>
        <p:txBody>
          <a:bodyPr/>
          <a:lstStyle>
            <a:lvl1pPr>
              <a:defRPr/>
            </a:lvl1pPr>
          </a:lstStyle>
          <a:p>
            <a:pPr>
              <a:defRPr/>
            </a:pPr>
            <a:endParaRPr lang="da-DK" dirty="0"/>
          </a:p>
        </p:txBody>
      </p:sp>
      <p:sp>
        <p:nvSpPr>
          <p:cNvPr id="7" name="Pladsholder til diasnummer 4"/>
          <p:cNvSpPr>
            <a:spLocks noGrp="1"/>
          </p:cNvSpPr>
          <p:nvPr>
            <p:ph type="sldNum" sz="quarter" idx="12"/>
          </p:nvPr>
        </p:nvSpPr>
        <p:spPr/>
        <p:txBody>
          <a:bodyPr/>
          <a:lstStyle>
            <a:lvl1pPr>
              <a:defRPr/>
            </a:lvl1pPr>
          </a:lstStyle>
          <a:p>
            <a:pPr>
              <a:defRPr/>
            </a:pPr>
            <a:fld id="{2EF8CA44-E007-40B2-BCEC-38C1B95CF2B6}" type="slidenum">
              <a:rPr lang="da-DK"/>
              <a:pPr>
                <a:defRPr/>
              </a:pPr>
              <a:t>‹nr.›</a:t>
            </a:fld>
            <a:endParaRPr lang="da-DK" dirty="0"/>
          </a:p>
        </p:txBody>
      </p:sp>
      <p:pic>
        <p:nvPicPr>
          <p:cNvPr id="8" name="Billede 7">
            <a:extLst>
              <a:ext uri="{FF2B5EF4-FFF2-40B4-BE49-F238E27FC236}">
                <a16:creationId xmlns:a16="http://schemas.microsoft.com/office/drawing/2014/main" id="{DB764E2A-67DF-FB4F-9521-550CEFFC99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4" name="Pladsholder til dato 1"/>
          <p:cNvSpPr>
            <a:spLocks noGrp="1"/>
          </p:cNvSpPr>
          <p:nvPr>
            <p:ph type="dt" sz="half" idx="10"/>
          </p:nvPr>
        </p:nvSpPr>
        <p:spPr/>
        <p:txBody>
          <a:bodyPr/>
          <a:lstStyle>
            <a:lvl1pPr>
              <a:defRPr/>
            </a:lvl1pPr>
          </a:lstStyle>
          <a:p>
            <a:pPr>
              <a:defRPr/>
            </a:pPr>
            <a:fld id="{CC6789EE-8433-4497-96FB-7157250EEC78}" type="datetimeFigureOut">
              <a:rPr lang="da-DK"/>
              <a:pPr>
                <a:defRPr/>
              </a:pPr>
              <a:t>26-04-2022</a:t>
            </a:fld>
            <a:endParaRPr lang="da-DK" dirty="0"/>
          </a:p>
        </p:txBody>
      </p:sp>
      <p:sp>
        <p:nvSpPr>
          <p:cNvPr id="5" name="Pladsholder til sidefod 2"/>
          <p:cNvSpPr>
            <a:spLocks noGrp="1"/>
          </p:cNvSpPr>
          <p:nvPr>
            <p:ph type="ftr" sz="quarter" idx="11"/>
          </p:nvPr>
        </p:nvSpPr>
        <p:spPr/>
        <p:txBody>
          <a:bodyPr/>
          <a:lstStyle>
            <a:lvl1pPr>
              <a:defRPr/>
            </a:lvl1pPr>
          </a:lstStyle>
          <a:p>
            <a:pPr>
              <a:defRPr/>
            </a:pPr>
            <a:endParaRPr lang="da-DK" dirty="0"/>
          </a:p>
        </p:txBody>
      </p:sp>
      <p:sp>
        <p:nvSpPr>
          <p:cNvPr id="6" name="Pladsholder til diasnummer 3"/>
          <p:cNvSpPr>
            <a:spLocks noGrp="1"/>
          </p:cNvSpPr>
          <p:nvPr>
            <p:ph type="sldNum" sz="quarter" idx="12"/>
          </p:nvPr>
        </p:nvSpPr>
        <p:spPr/>
        <p:txBody>
          <a:bodyPr/>
          <a:lstStyle>
            <a:lvl1pPr>
              <a:defRPr/>
            </a:lvl1pPr>
          </a:lstStyle>
          <a:p>
            <a:pPr>
              <a:defRPr/>
            </a:pPr>
            <a:fld id="{4C04C502-678A-4683-8A3B-5D580E2312E2}" type="slidenum">
              <a:rPr lang="da-DK"/>
              <a:pPr>
                <a:defRPr/>
              </a:pPr>
              <a:t>‹nr.›</a:t>
            </a:fld>
            <a:endParaRPr lang="da-DK" dirty="0"/>
          </a:p>
        </p:txBody>
      </p:sp>
      <p:pic>
        <p:nvPicPr>
          <p:cNvPr id="7" name="Billede 6">
            <a:extLst>
              <a:ext uri="{FF2B5EF4-FFF2-40B4-BE49-F238E27FC236}">
                <a16:creationId xmlns:a16="http://schemas.microsoft.com/office/drawing/2014/main" id="{AA2D69D6-9E45-4B4C-BEE8-B9DA8BE57B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4911"/>
            <a:ext cx="3008313" cy="1162050"/>
          </a:xfrm>
        </p:spPr>
        <p:txBody>
          <a:bodyPr anchor="b"/>
          <a:lstStyle>
            <a:lvl1pPr algn="l">
              <a:defRPr sz="2000" b="1"/>
            </a:lvl1pPr>
          </a:lstStyle>
          <a:p>
            <a:r>
              <a:rPr lang="da-DK" dirty="0"/>
              <a:t>Klik for at redigere titeltypografi i masteren</a:t>
            </a:r>
          </a:p>
        </p:txBody>
      </p:sp>
      <p:sp>
        <p:nvSpPr>
          <p:cNvPr id="3" name="Pladsholder til indhold 2"/>
          <p:cNvSpPr>
            <a:spLocks noGrp="1"/>
          </p:cNvSpPr>
          <p:nvPr>
            <p:ph idx="1"/>
          </p:nvPr>
        </p:nvSpPr>
        <p:spPr>
          <a:xfrm>
            <a:off x="3575050" y="1004911"/>
            <a:ext cx="5111750" cy="513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half" idx="2"/>
          </p:nvPr>
        </p:nvSpPr>
        <p:spPr>
          <a:xfrm>
            <a:off x="457200" y="2166961"/>
            <a:ext cx="3008313" cy="39766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typografi i masteren</a:t>
            </a:r>
          </a:p>
        </p:txBody>
      </p:sp>
      <p:sp>
        <p:nvSpPr>
          <p:cNvPr id="7" name="Pladsholder til dato 4"/>
          <p:cNvSpPr>
            <a:spLocks noGrp="1"/>
          </p:cNvSpPr>
          <p:nvPr>
            <p:ph type="dt" sz="half" idx="10"/>
          </p:nvPr>
        </p:nvSpPr>
        <p:spPr/>
        <p:txBody>
          <a:bodyPr/>
          <a:lstStyle>
            <a:lvl1pPr>
              <a:defRPr/>
            </a:lvl1pPr>
          </a:lstStyle>
          <a:p>
            <a:pPr>
              <a:defRPr/>
            </a:pPr>
            <a:fld id="{9E7FC8CA-043E-44FB-95D9-71AFF6A1AD69}" type="datetimeFigureOut">
              <a:rPr lang="da-DK"/>
              <a:pPr>
                <a:defRPr/>
              </a:pPr>
              <a:t>26-04-2022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7F6CD89A-CCB0-4F2F-83DD-81AFB198C4BB}" type="slidenum">
              <a:rPr lang="da-DK"/>
              <a:pPr>
                <a:defRPr/>
              </a:pPr>
              <a:t>‹nr.›</a:t>
            </a:fld>
            <a:endParaRPr lang="da-DK" dirty="0"/>
          </a:p>
        </p:txBody>
      </p:sp>
      <p:pic>
        <p:nvPicPr>
          <p:cNvPr id="10" name="Billede 9">
            <a:extLst>
              <a:ext uri="{FF2B5EF4-FFF2-40B4-BE49-F238E27FC236}">
                <a16:creationId xmlns:a16="http://schemas.microsoft.com/office/drawing/2014/main" id="{E52F2803-D896-304D-86D1-AD7654E7FF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6" name="Pladsholder til dato 4"/>
          <p:cNvSpPr>
            <a:spLocks noGrp="1"/>
          </p:cNvSpPr>
          <p:nvPr>
            <p:ph type="dt" sz="half" idx="10"/>
          </p:nvPr>
        </p:nvSpPr>
        <p:spPr/>
        <p:txBody>
          <a:bodyPr/>
          <a:lstStyle>
            <a:lvl1pPr>
              <a:defRPr/>
            </a:lvl1pPr>
          </a:lstStyle>
          <a:p>
            <a:pPr>
              <a:defRPr/>
            </a:pPr>
            <a:fld id="{29FEDD67-2B07-495C-8DA4-835A0FF180C5}" type="datetimeFigureOut">
              <a:rPr lang="da-DK"/>
              <a:pPr>
                <a:defRPr/>
              </a:pPr>
              <a:t>26-04-2022</a:t>
            </a:fld>
            <a:endParaRPr lang="da-DK" dirty="0"/>
          </a:p>
        </p:txBody>
      </p:sp>
      <p:sp>
        <p:nvSpPr>
          <p:cNvPr id="7" name="Pladsholder til sidefod 5"/>
          <p:cNvSpPr>
            <a:spLocks noGrp="1"/>
          </p:cNvSpPr>
          <p:nvPr>
            <p:ph type="ftr" sz="quarter" idx="11"/>
          </p:nvPr>
        </p:nvSpPr>
        <p:spPr/>
        <p:txBody>
          <a:bodyPr/>
          <a:lstStyle>
            <a:lvl1pPr>
              <a:defRPr/>
            </a:lvl1pPr>
          </a:lstStyle>
          <a:p>
            <a:pPr>
              <a:defRPr/>
            </a:pPr>
            <a:endParaRPr lang="da-DK" dirty="0"/>
          </a:p>
        </p:txBody>
      </p:sp>
      <p:sp>
        <p:nvSpPr>
          <p:cNvPr id="8" name="Pladsholder til diasnummer 6"/>
          <p:cNvSpPr>
            <a:spLocks noGrp="1"/>
          </p:cNvSpPr>
          <p:nvPr>
            <p:ph type="sldNum" sz="quarter" idx="12"/>
          </p:nvPr>
        </p:nvSpPr>
        <p:spPr/>
        <p:txBody>
          <a:bodyPr/>
          <a:lstStyle>
            <a:lvl1pPr>
              <a:defRPr/>
            </a:lvl1pPr>
          </a:lstStyle>
          <a:p>
            <a:pPr>
              <a:defRPr/>
            </a:pPr>
            <a:fld id="{D7850A53-6B21-4A93-92C3-63CBD720AAFD}" type="slidenum">
              <a:rPr lang="da-DK"/>
              <a:pPr>
                <a:defRPr/>
              </a:pPr>
              <a:t>‹nr.›</a:t>
            </a:fld>
            <a:endParaRPr lang="da-DK" dirty="0"/>
          </a:p>
        </p:txBody>
      </p:sp>
      <p:pic>
        <p:nvPicPr>
          <p:cNvPr id="9" name="Billede 8">
            <a:extLst>
              <a:ext uri="{FF2B5EF4-FFF2-40B4-BE49-F238E27FC236}">
                <a16:creationId xmlns:a16="http://schemas.microsoft.com/office/drawing/2014/main" id="{07275620-2387-7A47-B354-65E7800858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482F3AF0-CCFC-4151-BA42-40233BF3D966}" type="datetimeFigureOut">
              <a:rPr lang="da-DK"/>
              <a:pPr>
                <a:defRPr/>
              </a:pPr>
              <a:t>26-04-2022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1B79E132-804B-4131-B1EA-D2F14CFA6651}" type="slidenum">
              <a:rPr lang="da-DK"/>
              <a:pPr>
                <a:defRPr/>
              </a:pPr>
              <a:t>‹nr.›</a:t>
            </a:fld>
            <a:endParaRPr lang="da-DK" dirty="0"/>
          </a:p>
        </p:txBody>
      </p:sp>
      <p:pic>
        <p:nvPicPr>
          <p:cNvPr id="13" name="Billede 12">
            <a:extLst>
              <a:ext uri="{FF2B5EF4-FFF2-40B4-BE49-F238E27FC236}">
                <a16:creationId xmlns:a16="http://schemas.microsoft.com/office/drawing/2014/main" id="{7FB0B7EE-3B7A-BE4E-AFC8-2B43C4BD52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0645750F-C6D9-4136-918B-3B84360FE799}" type="datetimeFigureOut">
              <a:rPr lang="da-DK"/>
              <a:pPr>
                <a:defRPr/>
              </a:pPr>
              <a:t>26-04-2022</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dirty="0"/>
          </a:p>
        </p:txBody>
      </p:sp>
      <p:sp>
        <p:nvSpPr>
          <p:cNvPr id="6" name="Pladsholder til diasnummer 5"/>
          <p:cNvSpPr>
            <a:spLocks noGrp="1"/>
          </p:cNvSpPr>
          <p:nvPr>
            <p:ph type="sldNum" sz="quarter" idx="12"/>
          </p:nvPr>
        </p:nvSpPr>
        <p:spPr/>
        <p:txBody>
          <a:bodyPr/>
          <a:lstStyle>
            <a:lvl1pPr>
              <a:defRPr/>
            </a:lvl1pPr>
          </a:lstStyle>
          <a:p>
            <a:pPr>
              <a:defRPr/>
            </a:pPr>
            <a:fld id="{8190AB02-C399-40FE-B172-6B3A4AEAEA4C}" type="slidenum">
              <a:rPr lang="da-DK"/>
              <a:pPr>
                <a:defRPr/>
              </a:pPr>
              <a:t>‹nr.›</a:t>
            </a:fld>
            <a:endParaRPr lang="da-DK"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03B14BCB-8F26-2744-8791-B8C03C4DC8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D04A4E92-55FE-40F5-9C02-F9004E0D390A}" type="datetimeFigureOut">
              <a:rPr lang="da-DK"/>
              <a:pPr>
                <a:defRPr/>
              </a:pPr>
              <a:t>26-04-2022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C4CB97D7-3B49-4BE5-AF5D-524BBACC27E0}" type="slidenum">
              <a:rPr lang="da-DK"/>
              <a:pPr>
                <a:defRPr/>
              </a:pPr>
              <a:t>‹nr.›</a:t>
            </a:fld>
            <a:endParaRPr lang="da-DK" dirty="0"/>
          </a:p>
        </p:txBody>
      </p:sp>
      <p:pic>
        <p:nvPicPr>
          <p:cNvPr id="13" name="Billede 12">
            <a:extLst>
              <a:ext uri="{FF2B5EF4-FFF2-40B4-BE49-F238E27FC236}">
                <a16:creationId xmlns:a16="http://schemas.microsoft.com/office/drawing/2014/main" id="{B9A81141-559C-864C-9541-C29F275DD7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94E4EBBC-AA9A-474F-B02D-176678AAA4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1546"/>
            <a:ext cx="8229600" cy="1143000"/>
          </a:xfrm>
        </p:spPr>
        <p:txBody>
          <a:bodyPr/>
          <a:lstStyle/>
          <a:p>
            <a:r>
              <a:rPr lang="da-DK" dirty="0"/>
              <a:t>Klik for at redigere titeltypografi i masteren</a:t>
            </a:r>
          </a:p>
        </p:txBody>
      </p:sp>
      <p:sp>
        <p:nvSpPr>
          <p:cNvPr id="3" name="Pladsholder til indhold 2"/>
          <p:cNvSpPr>
            <a:spLocks noGrp="1"/>
          </p:cNvSpPr>
          <p:nvPr>
            <p:ph idx="1"/>
          </p:nvPr>
        </p:nvSpPr>
        <p:spPr>
          <a:xfrm>
            <a:off x="457200" y="2397109"/>
            <a:ext cx="8229600" cy="3889412"/>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3"/>
          <p:cNvSpPr>
            <a:spLocks noGrp="1"/>
          </p:cNvSpPr>
          <p:nvPr>
            <p:ph type="dt" sz="half" idx="10"/>
          </p:nvPr>
        </p:nvSpPr>
        <p:spPr/>
        <p:txBody>
          <a:bodyPr/>
          <a:lstStyle>
            <a:lvl1pPr>
              <a:defRPr/>
            </a:lvl1pPr>
          </a:lstStyle>
          <a:p>
            <a:pPr>
              <a:defRPr/>
            </a:pPr>
            <a:fld id="{242D4DAF-CEAD-41EB-9C6C-DFAE51811020}" type="datetimeFigureOut">
              <a:rPr lang="da-DK"/>
              <a:pPr>
                <a:defRPr/>
              </a:pPr>
              <a:t>26-04-2022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E6496334-64D2-4A04-A2CF-53CD2B5ADCA4}" type="slidenum">
              <a:rPr lang="da-DK"/>
              <a:pPr>
                <a:defRPr/>
              </a:pPr>
              <a:t>‹nr.›</a:t>
            </a:fld>
            <a:endParaRPr lang="da-DK" dirty="0"/>
          </a:p>
        </p:txBody>
      </p:sp>
      <p:pic>
        <p:nvPicPr>
          <p:cNvPr id="9" name="Billede 8">
            <a:extLst>
              <a:ext uri="{FF2B5EF4-FFF2-40B4-BE49-F238E27FC236}">
                <a16:creationId xmlns:a16="http://schemas.microsoft.com/office/drawing/2014/main" id="{B8B2D701-1B60-9645-B318-7D81DC9E5B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bg>
      <p:bgPr>
        <a:solidFill>
          <a:srgbClr val="208D6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60BC9-B1C9-4A7E-8474-0199FC6473A2}"/>
              </a:ext>
            </a:extLst>
          </p:cNvPr>
          <p:cNvSpPr>
            <a:spLocks noGrp="1"/>
          </p:cNvSpPr>
          <p:nvPr>
            <p:ph type="title"/>
          </p:nvPr>
        </p:nvSpPr>
        <p:spPr>
          <a:xfrm>
            <a:off x="629841" y="365126"/>
            <a:ext cx="78867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51626B6-16FF-4578-B38B-01F5D2F10D5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773D9471-41F2-4E0F-85CE-2A15C964B5DE}"/>
              </a:ext>
            </a:extLst>
          </p:cNvPr>
          <p:cNvSpPr>
            <a:spLocks noGrp="1"/>
          </p:cNvSpPr>
          <p:nvPr>
            <p:ph sz="half" idx="2"/>
          </p:nvPr>
        </p:nvSpPr>
        <p:spPr>
          <a:xfrm>
            <a:off x="629842" y="2505075"/>
            <a:ext cx="3868340" cy="3684588"/>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a:extLst>
              <a:ext uri="{FF2B5EF4-FFF2-40B4-BE49-F238E27FC236}">
                <a16:creationId xmlns:a16="http://schemas.microsoft.com/office/drawing/2014/main" id="{E7D1EF0E-7AF8-43AF-B572-98CD2CF73CA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CA2A4128-E9C2-4AD3-B866-0BBFFDC473D6}"/>
              </a:ext>
            </a:extLst>
          </p:cNvPr>
          <p:cNvSpPr>
            <a:spLocks noGrp="1"/>
          </p:cNvSpPr>
          <p:nvPr>
            <p:ph sz="quarter" idx="4"/>
          </p:nvPr>
        </p:nvSpPr>
        <p:spPr>
          <a:xfrm>
            <a:off x="4629150" y="2505075"/>
            <a:ext cx="3887391"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2B007623-18F3-4D90-8D6B-7C5C3744F6D4}"/>
              </a:ext>
            </a:extLst>
          </p:cNvPr>
          <p:cNvSpPr>
            <a:spLocks noGrp="1"/>
          </p:cNvSpPr>
          <p:nvPr>
            <p:ph type="dt" sz="half" idx="10"/>
          </p:nvPr>
        </p:nvSpPr>
        <p:spPr>
          <a:xfrm>
            <a:off x="628650" y="6356351"/>
            <a:ext cx="2057400" cy="365125"/>
          </a:xfrm>
          <a:prstGeom prst="rect">
            <a:avLst/>
          </a:prstGeom>
        </p:spPr>
        <p:txBody>
          <a:bodyPr/>
          <a:lstStyle/>
          <a:p>
            <a:fld id="{08AEA227-D8F0-4F0A-BCD8-9A17DC4A5D78}" type="datetimeFigureOut">
              <a:rPr lang="da-DK" smtClean="0"/>
              <a:t>26-04-2022</a:t>
            </a:fld>
            <a:endParaRPr lang="da-DK" dirty="0"/>
          </a:p>
        </p:txBody>
      </p:sp>
      <p:sp>
        <p:nvSpPr>
          <p:cNvPr id="8" name="Pladsholder til sidefod 7">
            <a:extLst>
              <a:ext uri="{FF2B5EF4-FFF2-40B4-BE49-F238E27FC236}">
                <a16:creationId xmlns:a16="http://schemas.microsoft.com/office/drawing/2014/main" id="{FDBD6DF7-5F2A-4A86-AFE3-B0D5047E8E47}"/>
              </a:ext>
            </a:extLst>
          </p:cNvPr>
          <p:cNvSpPr>
            <a:spLocks noGrp="1"/>
          </p:cNvSpPr>
          <p:nvPr>
            <p:ph type="ftr" sz="quarter" idx="11"/>
          </p:nvPr>
        </p:nvSpPr>
        <p:spPr>
          <a:xfrm>
            <a:off x="3028950" y="6356351"/>
            <a:ext cx="3086100" cy="365125"/>
          </a:xfrm>
          <a:prstGeom prst="rect">
            <a:avLst/>
          </a:prstGeom>
        </p:spPr>
        <p:txBody>
          <a:bodyPr/>
          <a:lstStyle/>
          <a:p>
            <a:endParaRPr lang="da-DK" dirty="0"/>
          </a:p>
        </p:txBody>
      </p:sp>
      <p:sp>
        <p:nvSpPr>
          <p:cNvPr id="9" name="Pladsholder til slidenummer 8">
            <a:extLst>
              <a:ext uri="{FF2B5EF4-FFF2-40B4-BE49-F238E27FC236}">
                <a16:creationId xmlns:a16="http://schemas.microsoft.com/office/drawing/2014/main" id="{91F28126-8A08-42CD-94E1-AFCFC6E7559D}"/>
              </a:ext>
            </a:extLst>
          </p:cNvPr>
          <p:cNvSpPr>
            <a:spLocks noGrp="1"/>
          </p:cNvSpPr>
          <p:nvPr>
            <p:ph type="sldNum" sz="quarter" idx="12"/>
          </p:nvPr>
        </p:nvSpPr>
        <p:spPr>
          <a:xfrm>
            <a:off x="6457950" y="6356351"/>
            <a:ext cx="2057400" cy="365125"/>
          </a:xfrm>
          <a:prstGeom prst="rect">
            <a:avLst/>
          </a:prstGeom>
        </p:spPr>
        <p:txBody>
          <a:bodyPr/>
          <a:lstStyle/>
          <a:p>
            <a:fld id="{00CBA914-558A-4513-BFAC-F56641786739}" type="slidenum">
              <a:rPr lang="da-DK" smtClean="0"/>
              <a:t>‹nr.›</a:t>
            </a:fld>
            <a:endParaRPr lang="da-DK" dirty="0"/>
          </a:p>
        </p:txBody>
      </p:sp>
    </p:spTree>
    <p:extLst>
      <p:ext uri="{BB962C8B-B14F-4D97-AF65-F5344CB8AC3E}">
        <p14:creationId xmlns:p14="http://schemas.microsoft.com/office/powerpoint/2010/main" val="38304674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6" name="Pladsholder til dato 3"/>
          <p:cNvSpPr>
            <a:spLocks noGrp="1"/>
          </p:cNvSpPr>
          <p:nvPr>
            <p:ph type="dt" sz="half" idx="10"/>
          </p:nvPr>
        </p:nvSpPr>
        <p:spPr/>
        <p:txBody>
          <a:bodyPr/>
          <a:lstStyle>
            <a:lvl1pPr>
              <a:defRPr/>
            </a:lvl1pPr>
          </a:lstStyle>
          <a:p>
            <a:pPr>
              <a:defRPr/>
            </a:pPr>
            <a:fld id="{2B7B2564-BA48-4514-B72A-E79A2BD3C8DD}" type="datetimeFigureOut">
              <a:rPr lang="da-DK"/>
              <a:pPr>
                <a:defRPr/>
              </a:pPr>
              <a:t>26-04-2022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BA07608F-BBC3-43D0-BB50-86F97F3832EC}" type="slidenum">
              <a:rPr lang="da-DK"/>
              <a:pPr>
                <a:defRPr/>
              </a:pPr>
              <a:t>‹nr.›</a:t>
            </a:fld>
            <a:endParaRPr lang="da-DK" dirty="0"/>
          </a:p>
        </p:txBody>
      </p:sp>
      <p:pic>
        <p:nvPicPr>
          <p:cNvPr id="9" name="Billede 8">
            <a:extLst>
              <a:ext uri="{FF2B5EF4-FFF2-40B4-BE49-F238E27FC236}">
                <a16:creationId xmlns:a16="http://schemas.microsoft.com/office/drawing/2014/main" id="{89BDC5FB-A77D-9A42-849F-D19CFA1977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989017"/>
            <a:ext cx="8229600" cy="1143000"/>
          </a:xfrm>
        </p:spPr>
        <p:txBody>
          <a:bodyPr/>
          <a:lstStyle/>
          <a:p>
            <a:r>
              <a:rPr lang="da-DK" dirty="0"/>
              <a:t>Klik for at redigere titeltypografi i masteren</a:t>
            </a:r>
          </a:p>
        </p:txBody>
      </p:sp>
      <p:sp>
        <p:nvSpPr>
          <p:cNvPr id="3" name="Pladsholder til indhold 2"/>
          <p:cNvSpPr>
            <a:spLocks noGrp="1"/>
          </p:cNvSpPr>
          <p:nvPr>
            <p:ph sz="half" idx="1"/>
          </p:nvPr>
        </p:nvSpPr>
        <p:spPr>
          <a:xfrm>
            <a:off x="457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4648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4"/>
          <p:cNvSpPr>
            <a:spLocks noGrp="1"/>
          </p:cNvSpPr>
          <p:nvPr>
            <p:ph type="dt" sz="half" idx="10"/>
          </p:nvPr>
        </p:nvSpPr>
        <p:spPr/>
        <p:txBody>
          <a:bodyPr/>
          <a:lstStyle>
            <a:lvl1pPr>
              <a:defRPr/>
            </a:lvl1pPr>
          </a:lstStyle>
          <a:p>
            <a:pPr>
              <a:defRPr/>
            </a:pPr>
            <a:fld id="{60A105FB-2423-409D-AA6F-CFA344D7976E}" type="datetimeFigureOut">
              <a:rPr lang="da-DK"/>
              <a:pPr>
                <a:defRPr/>
              </a:pPr>
              <a:t>26-04-2022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6A85E7B7-2898-46FC-9AE5-F29A5C0C3ED8}" type="slidenum">
              <a:rPr lang="da-DK"/>
              <a:pPr>
                <a:defRPr/>
              </a:pPr>
              <a:t>‹nr.›</a:t>
            </a:fld>
            <a:endParaRPr lang="da-DK" dirty="0"/>
          </a:p>
        </p:txBody>
      </p:sp>
      <p:pic>
        <p:nvPicPr>
          <p:cNvPr id="10" name="Billede 9">
            <a:extLst>
              <a:ext uri="{FF2B5EF4-FFF2-40B4-BE49-F238E27FC236}">
                <a16:creationId xmlns:a16="http://schemas.microsoft.com/office/drawing/2014/main" id="{F49778F1-5974-134B-A615-027C2CAE96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7"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7937"/>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23384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978174"/>
            <a:ext cx="4040188"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p:cNvSpPr>
            <a:spLocks noGrp="1"/>
          </p:cNvSpPr>
          <p:nvPr>
            <p:ph type="body" sz="quarter" idx="3"/>
          </p:nvPr>
        </p:nvSpPr>
        <p:spPr>
          <a:xfrm>
            <a:off x="4645025" y="23384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978174"/>
            <a:ext cx="4041775"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dato 6"/>
          <p:cNvSpPr>
            <a:spLocks noGrp="1"/>
          </p:cNvSpPr>
          <p:nvPr>
            <p:ph type="dt" sz="half" idx="10"/>
          </p:nvPr>
        </p:nvSpPr>
        <p:spPr/>
        <p:txBody>
          <a:bodyPr/>
          <a:lstStyle>
            <a:lvl1pPr>
              <a:defRPr/>
            </a:lvl1pPr>
          </a:lstStyle>
          <a:p>
            <a:pPr>
              <a:defRPr/>
            </a:pPr>
            <a:fld id="{6BCFFDF9-88C8-49C8-A919-A48D08337F78}" type="datetimeFigureOut">
              <a:rPr lang="da-DK"/>
              <a:pPr>
                <a:defRPr/>
              </a:pPr>
              <a:t>26-04-2022</a:t>
            </a:fld>
            <a:endParaRPr lang="da-DK" dirty="0"/>
          </a:p>
        </p:txBody>
      </p:sp>
      <p:sp>
        <p:nvSpPr>
          <p:cNvPr id="10" name="Pladsholder til sidefod 7"/>
          <p:cNvSpPr>
            <a:spLocks noGrp="1"/>
          </p:cNvSpPr>
          <p:nvPr>
            <p:ph type="ftr" sz="quarter" idx="11"/>
          </p:nvPr>
        </p:nvSpPr>
        <p:spPr/>
        <p:txBody>
          <a:bodyPr/>
          <a:lstStyle>
            <a:lvl1pPr>
              <a:defRPr/>
            </a:lvl1pPr>
          </a:lstStyle>
          <a:p>
            <a:pPr>
              <a:defRPr/>
            </a:pPr>
            <a:endParaRPr lang="da-DK" dirty="0"/>
          </a:p>
        </p:txBody>
      </p:sp>
      <p:sp>
        <p:nvSpPr>
          <p:cNvPr id="11" name="Pladsholder til diasnummer 8"/>
          <p:cNvSpPr>
            <a:spLocks noGrp="1"/>
          </p:cNvSpPr>
          <p:nvPr>
            <p:ph type="sldNum" sz="quarter" idx="12"/>
          </p:nvPr>
        </p:nvSpPr>
        <p:spPr/>
        <p:txBody>
          <a:bodyPr/>
          <a:lstStyle>
            <a:lvl1pPr>
              <a:defRPr/>
            </a:lvl1pPr>
          </a:lstStyle>
          <a:p>
            <a:pPr>
              <a:defRPr/>
            </a:pPr>
            <a:fld id="{240CB70B-4BEF-4966-94D1-BED595A84B59}" type="slidenum">
              <a:rPr lang="da-DK"/>
              <a:pPr>
                <a:defRPr/>
              </a:pPr>
              <a:t>‹nr.›</a:t>
            </a:fld>
            <a:endParaRPr lang="da-DK" dirty="0"/>
          </a:p>
        </p:txBody>
      </p:sp>
      <p:pic>
        <p:nvPicPr>
          <p:cNvPr id="12" name="Billede 11">
            <a:extLst>
              <a:ext uri="{FF2B5EF4-FFF2-40B4-BE49-F238E27FC236}">
                <a16:creationId xmlns:a16="http://schemas.microsoft.com/office/drawing/2014/main" id="{3266D727-589B-ED43-8F55-372F5B4000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3"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0108"/>
            <a:ext cx="8229600" cy="1143000"/>
          </a:xfrm>
        </p:spPr>
        <p:txBody>
          <a:bodyPr/>
          <a:lstStyle/>
          <a:p>
            <a:r>
              <a:rPr lang="da-DK" dirty="0"/>
              <a:t>Klik for at redigere titeltypografi i masteren</a:t>
            </a:r>
          </a:p>
        </p:txBody>
      </p:sp>
      <p:sp>
        <p:nvSpPr>
          <p:cNvPr id="5" name="Pladsholder til dato 2"/>
          <p:cNvSpPr>
            <a:spLocks noGrp="1"/>
          </p:cNvSpPr>
          <p:nvPr>
            <p:ph type="dt" sz="half" idx="10"/>
          </p:nvPr>
        </p:nvSpPr>
        <p:spPr/>
        <p:txBody>
          <a:bodyPr/>
          <a:lstStyle>
            <a:lvl1pPr>
              <a:defRPr/>
            </a:lvl1pPr>
          </a:lstStyle>
          <a:p>
            <a:pPr>
              <a:defRPr/>
            </a:pPr>
            <a:fld id="{5229F717-CF42-4E4F-820D-6E6BEFAE7083}" type="datetimeFigureOut">
              <a:rPr lang="da-DK"/>
              <a:pPr>
                <a:defRPr/>
              </a:pPr>
              <a:t>26-04-2022</a:t>
            </a:fld>
            <a:endParaRPr lang="da-DK" dirty="0"/>
          </a:p>
        </p:txBody>
      </p:sp>
      <p:sp>
        <p:nvSpPr>
          <p:cNvPr id="6" name="Pladsholder til sidefod 3"/>
          <p:cNvSpPr>
            <a:spLocks noGrp="1"/>
          </p:cNvSpPr>
          <p:nvPr>
            <p:ph type="ftr" sz="quarter" idx="11"/>
          </p:nvPr>
        </p:nvSpPr>
        <p:spPr/>
        <p:txBody>
          <a:bodyPr/>
          <a:lstStyle>
            <a:lvl1pPr>
              <a:defRPr/>
            </a:lvl1pPr>
          </a:lstStyle>
          <a:p>
            <a:pPr>
              <a:defRPr/>
            </a:pPr>
            <a:endParaRPr lang="da-DK" dirty="0"/>
          </a:p>
        </p:txBody>
      </p:sp>
      <p:sp>
        <p:nvSpPr>
          <p:cNvPr id="7" name="Pladsholder til diasnummer 4"/>
          <p:cNvSpPr>
            <a:spLocks noGrp="1"/>
          </p:cNvSpPr>
          <p:nvPr>
            <p:ph type="sldNum" sz="quarter" idx="12"/>
          </p:nvPr>
        </p:nvSpPr>
        <p:spPr/>
        <p:txBody>
          <a:bodyPr/>
          <a:lstStyle>
            <a:lvl1pPr>
              <a:defRPr/>
            </a:lvl1pPr>
          </a:lstStyle>
          <a:p>
            <a:pPr>
              <a:defRPr/>
            </a:pPr>
            <a:fld id="{6CA84078-6F34-4A1A-AD29-268B5B9C1FCB}" type="slidenum">
              <a:rPr lang="da-DK"/>
              <a:pPr>
                <a:defRPr/>
              </a:pPr>
              <a:t>‹nr.›</a:t>
            </a:fld>
            <a:endParaRPr lang="da-DK" dirty="0"/>
          </a:p>
        </p:txBody>
      </p:sp>
      <p:pic>
        <p:nvPicPr>
          <p:cNvPr id="8" name="Billede 7">
            <a:extLst>
              <a:ext uri="{FF2B5EF4-FFF2-40B4-BE49-F238E27FC236}">
                <a16:creationId xmlns:a16="http://schemas.microsoft.com/office/drawing/2014/main" id="{1ED29D12-947A-2A4A-A188-E52B2E19E6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4" name="Pladsholder til dato 1"/>
          <p:cNvSpPr>
            <a:spLocks noGrp="1"/>
          </p:cNvSpPr>
          <p:nvPr>
            <p:ph type="dt" sz="half" idx="10"/>
          </p:nvPr>
        </p:nvSpPr>
        <p:spPr/>
        <p:txBody>
          <a:bodyPr/>
          <a:lstStyle>
            <a:lvl1pPr>
              <a:defRPr/>
            </a:lvl1pPr>
          </a:lstStyle>
          <a:p>
            <a:pPr>
              <a:defRPr/>
            </a:pPr>
            <a:fld id="{05CF68A0-F98B-44F6-8CCD-DCA8EBBA20C4}" type="datetimeFigureOut">
              <a:rPr lang="da-DK"/>
              <a:pPr>
                <a:defRPr/>
              </a:pPr>
              <a:t>26-04-2022</a:t>
            </a:fld>
            <a:endParaRPr lang="da-DK" dirty="0"/>
          </a:p>
        </p:txBody>
      </p:sp>
      <p:sp>
        <p:nvSpPr>
          <p:cNvPr id="5" name="Pladsholder til sidefod 2"/>
          <p:cNvSpPr>
            <a:spLocks noGrp="1"/>
          </p:cNvSpPr>
          <p:nvPr>
            <p:ph type="ftr" sz="quarter" idx="11"/>
          </p:nvPr>
        </p:nvSpPr>
        <p:spPr/>
        <p:txBody>
          <a:bodyPr/>
          <a:lstStyle>
            <a:lvl1pPr>
              <a:defRPr/>
            </a:lvl1pPr>
          </a:lstStyle>
          <a:p>
            <a:pPr>
              <a:defRPr/>
            </a:pPr>
            <a:endParaRPr lang="da-DK" dirty="0"/>
          </a:p>
        </p:txBody>
      </p:sp>
      <p:sp>
        <p:nvSpPr>
          <p:cNvPr id="6" name="Pladsholder til diasnummer 3"/>
          <p:cNvSpPr>
            <a:spLocks noGrp="1"/>
          </p:cNvSpPr>
          <p:nvPr>
            <p:ph type="sldNum" sz="quarter" idx="12"/>
          </p:nvPr>
        </p:nvSpPr>
        <p:spPr/>
        <p:txBody>
          <a:bodyPr/>
          <a:lstStyle>
            <a:lvl1pPr>
              <a:defRPr/>
            </a:lvl1pPr>
          </a:lstStyle>
          <a:p>
            <a:pPr>
              <a:defRPr/>
            </a:pPr>
            <a:fld id="{9A43B07E-9124-4916-B1A6-A452C4AC50EE}" type="slidenum">
              <a:rPr lang="da-DK"/>
              <a:pPr>
                <a:defRPr/>
              </a:pPr>
              <a:t>‹nr.›</a:t>
            </a:fld>
            <a:endParaRPr lang="da-DK" dirty="0"/>
          </a:p>
        </p:txBody>
      </p:sp>
      <p:pic>
        <p:nvPicPr>
          <p:cNvPr id="7" name="Billede 6">
            <a:extLst>
              <a:ext uri="{FF2B5EF4-FFF2-40B4-BE49-F238E27FC236}">
                <a16:creationId xmlns:a16="http://schemas.microsoft.com/office/drawing/2014/main" id="{6F291BEA-B2ED-8D48-97FC-AF9568549F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4911"/>
            <a:ext cx="3008313" cy="1162050"/>
          </a:xfrm>
        </p:spPr>
        <p:txBody>
          <a:bodyPr anchor="b"/>
          <a:lstStyle>
            <a:lvl1pPr algn="l">
              <a:defRPr sz="2000" b="1"/>
            </a:lvl1pPr>
          </a:lstStyle>
          <a:p>
            <a:r>
              <a:rPr lang="da-DK" dirty="0"/>
              <a:t>Klik for at redigere titeltypografi i masteren</a:t>
            </a:r>
          </a:p>
        </p:txBody>
      </p:sp>
      <p:sp>
        <p:nvSpPr>
          <p:cNvPr id="3" name="Pladsholder til indhold 2"/>
          <p:cNvSpPr>
            <a:spLocks noGrp="1"/>
          </p:cNvSpPr>
          <p:nvPr>
            <p:ph idx="1"/>
          </p:nvPr>
        </p:nvSpPr>
        <p:spPr>
          <a:xfrm>
            <a:off x="3575050" y="1004911"/>
            <a:ext cx="5111750" cy="513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half" idx="2"/>
          </p:nvPr>
        </p:nvSpPr>
        <p:spPr>
          <a:xfrm>
            <a:off x="457200" y="2166961"/>
            <a:ext cx="3008313" cy="39766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typografi i masteren</a:t>
            </a:r>
          </a:p>
        </p:txBody>
      </p:sp>
      <p:sp>
        <p:nvSpPr>
          <p:cNvPr id="7" name="Pladsholder til dato 4"/>
          <p:cNvSpPr>
            <a:spLocks noGrp="1"/>
          </p:cNvSpPr>
          <p:nvPr>
            <p:ph type="dt" sz="half" idx="10"/>
          </p:nvPr>
        </p:nvSpPr>
        <p:spPr/>
        <p:txBody>
          <a:bodyPr/>
          <a:lstStyle>
            <a:lvl1pPr>
              <a:defRPr/>
            </a:lvl1pPr>
          </a:lstStyle>
          <a:p>
            <a:pPr>
              <a:defRPr/>
            </a:pPr>
            <a:fld id="{DA7AE841-CA03-4930-AA0F-4A7B71E15775}" type="datetimeFigureOut">
              <a:rPr lang="da-DK"/>
              <a:pPr>
                <a:defRPr/>
              </a:pPr>
              <a:t>26-04-2022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D381BCAE-7261-4BD9-B917-D97FD27C41CB}" type="slidenum">
              <a:rPr lang="da-DK"/>
              <a:pPr>
                <a:defRPr/>
              </a:pPr>
              <a:t>‹nr.›</a:t>
            </a:fld>
            <a:endParaRPr lang="da-DK" dirty="0"/>
          </a:p>
        </p:txBody>
      </p:sp>
      <p:pic>
        <p:nvPicPr>
          <p:cNvPr id="10" name="Billede 9">
            <a:extLst>
              <a:ext uri="{FF2B5EF4-FFF2-40B4-BE49-F238E27FC236}">
                <a16:creationId xmlns:a16="http://schemas.microsoft.com/office/drawing/2014/main" id="{9743AD63-85D1-AD45-B457-9BFAEA794F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6" name="Pladsholder til dato 4"/>
          <p:cNvSpPr>
            <a:spLocks noGrp="1"/>
          </p:cNvSpPr>
          <p:nvPr>
            <p:ph type="dt" sz="half" idx="10"/>
          </p:nvPr>
        </p:nvSpPr>
        <p:spPr/>
        <p:txBody>
          <a:bodyPr/>
          <a:lstStyle>
            <a:lvl1pPr>
              <a:defRPr/>
            </a:lvl1pPr>
          </a:lstStyle>
          <a:p>
            <a:pPr>
              <a:defRPr/>
            </a:pPr>
            <a:fld id="{C091FF5A-0798-4F33-8050-21CA0C82D4DE}" type="datetimeFigureOut">
              <a:rPr lang="da-DK"/>
              <a:pPr>
                <a:defRPr/>
              </a:pPr>
              <a:t>26-04-2022</a:t>
            </a:fld>
            <a:endParaRPr lang="da-DK" dirty="0"/>
          </a:p>
        </p:txBody>
      </p:sp>
      <p:sp>
        <p:nvSpPr>
          <p:cNvPr id="7" name="Pladsholder til sidefod 5"/>
          <p:cNvSpPr>
            <a:spLocks noGrp="1"/>
          </p:cNvSpPr>
          <p:nvPr>
            <p:ph type="ftr" sz="quarter" idx="11"/>
          </p:nvPr>
        </p:nvSpPr>
        <p:spPr/>
        <p:txBody>
          <a:bodyPr/>
          <a:lstStyle>
            <a:lvl1pPr>
              <a:defRPr/>
            </a:lvl1pPr>
          </a:lstStyle>
          <a:p>
            <a:pPr>
              <a:defRPr/>
            </a:pPr>
            <a:endParaRPr lang="da-DK" dirty="0"/>
          </a:p>
        </p:txBody>
      </p:sp>
      <p:sp>
        <p:nvSpPr>
          <p:cNvPr id="8" name="Pladsholder til diasnummer 6"/>
          <p:cNvSpPr>
            <a:spLocks noGrp="1"/>
          </p:cNvSpPr>
          <p:nvPr>
            <p:ph type="sldNum" sz="quarter" idx="12"/>
          </p:nvPr>
        </p:nvSpPr>
        <p:spPr/>
        <p:txBody>
          <a:bodyPr/>
          <a:lstStyle>
            <a:lvl1pPr>
              <a:defRPr/>
            </a:lvl1pPr>
          </a:lstStyle>
          <a:p>
            <a:pPr>
              <a:defRPr/>
            </a:pPr>
            <a:fld id="{3FDE9791-68C6-4B4C-9353-9621370C1895}" type="slidenum">
              <a:rPr lang="da-DK"/>
              <a:pPr>
                <a:defRPr/>
              </a:pPr>
              <a:t>‹nr.›</a:t>
            </a:fld>
            <a:endParaRPr lang="da-DK" dirty="0"/>
          </a:p>
        </p:txBody>
      </p:sp>
      <p:pic>
        <p:nvPicPr>
          <p:cNvPr id="9" name="Billede 8">
            <a:extLst>
              <a:ext uri="{FF2B5EF4-FFF2-40B4-BE49-F238E27FC236}">
                <a16:creationId xmlns:a16="http://schemas.microsoft.com/office/drawing/2014/main" id="{2DEA8233-3629-9541-8A56-B947FBD297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17C79D7D-E8C2-44E4-8C8C-9F8779834EF6}" type="datetimeFigureOut">
              <a:rPr lang="da-DK"/>
              <a:pPr>
                <a:defRPr/>
              </a:pPr>
              <a:t>26-04-2022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2B79F17F-422C-42A7-BFF6-B7668328F5DB}" type="slidenum">
              <a:rPr lang="da-DK"/>
              <a:pPr>
                <a:defRPr/>
              </a:pPr>
              <a:t>‹nr.›</a:t>
            </a:fld>
            <a:endParaRPr lang="da-DK" dirty="0"/>
          </a:p>
        </p:txBody>
      </p:sp>
      <p:pic>
        <p:nvPicPr>
          <p:cNvPr id="13" name="Billede 12">
            <a:extLst>
              <a:ext uri="{FF2B5EF4-FFF2-40B4-BE49-F238E27FC236}">
                <a16:creationId xmlns:a16="http://schemas.microsoft.com/office/drawing/2014/main" id="{EB49E946-A3E0-774D-BB6D-765409DA60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39875404-2444-4B4A-AFFC-AD288CE06128}" type="datetimeFigureOut">
              <a:rPr lang="da-DK"/>
              <a:pPr>
                <a:defRPr/>
              </a:pPr>
              <a:t>26-04-2022</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dirty="0"/>
          </a:p>
        </p:txBody>
      </p:sp>
      <p:sp>
        <p:nvSpPr>
          <p:cNvPr id="6" name="Pladsholder til diasnummer 5"/>
          <p:cNvSpPr>
            <a:spLocks noGrp="1"/>
          </p:cNvSpPr>
          <p:nvPr>
            <p:ph type="sldNum" sz="quarter" idx="12"/>
          </p:nvPr>
        </p:nvSpPr>
        <p:spPr/>
        <p:txBody>
          <a:bodyPr/>
          <a:lstStyle>
            <a:lvl1pPr>
              <a:defRPr/>
            </a:lvl1pPr>
          </a:lstStyle>
          <a:p>
            <a:pPr>
              <a:defRPr/>
            </a:pPr>
            <a:fld id="{5186E811-2AB3-4329-9722-D36018FDC632}" type="slidenum">
              <a:rPr lang="da-DK"/>
              <a:pPr>
                <a:defRPr/>
              </a:pPr>
              <a:t>‹nr.›</a:t>
            </a:fld>
            <a:endParaRPr lang="da-DK"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EB48EAEF-536E-7640-8460-9628ECEDB2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Kun titel">
    <p:bg>
      <p:bgPr>
        <a:solidFill>
          <a:srgbClr val="208D6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220E61-6027-4434-8907-013AB5E0420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FA576FD8-2953-4A41-96C0-F32545A53746}"/>
              </a:ext>
            </a:extLst>
          </p:cNvPr>
          <p:cNvSpPr>
            <a:spLocks noGrp="1"/>
          </p:cNvSpPr>
          <p:nvPr>
            <p:ph type="dt" sz="half" idx="10"/>
          </p:nvPr>
        </p:nvSpPr>
        <p:spPr>
          <a:xfrm>
            <a:off x="628650" y="6356351"/>
            <a:ext cx="2057400" cy="365125"/>
          </a:xfrm>
          <a:prstGeom prst="rect">
            <a:avLst/>
          </a:prstGeom>
        </p:spPr>
        <p:txBody>
          <a:bodyPr/>
          <a:lstStyle/>
          <a:p>
            <a:fld id="{08AEA227-D8F0-4F0A-BCD8-9A17DC4A5D78}" type="datetimeFigureOut">
              <a:rPr lang="da-DK" smtClean="0"/>
              <a:t>26-04-2022</a:t>
            </a:fld>
            <a:endParaRPr lang="da-DK" dirty="0"/>
          </a:p>
        </p:txBody>
      </p:sp>
      <p:sp>
        <p:nvSpPr>
          <p:cNvPr id="4" name="Pladsholder til sidefod 3">
            <a:extLst>
              <a:ext uri="{FF2B5EF4-FFF2-40B4-BE49-F238E27FC236}">
                <a16:creationId xmlns:a16="http://schemas.microsoft.com/office/drawing/2014/main" id="{51A2D95E-6901-43F3-A7DB-B3C47EB6DBB7}"/>
              </a:ext>
            </a:extLst>
          </p:cNvPr>
          <p:cNvSpPr>
            <a:spLocks noGrp="1"/>
          </p:cNvSpPr>
          <p:nvPr>
            <p:ph type="ftr" sz="quarter" idx="11"/>
          </p:nvPr>
        </p:nvSpPr>
        <p:spPr>
          <a:xfrm>
            <a:off x="3028950" y="6356351"/>
            <a:ext cx="3086100" cy="365125"/>
          </a:xfrm>
          <a:prstGeom prst="rect">
            <a:avLst/>
          </a:prstGeom>
        </p:spPr>
        <p:txBody>
          <a:bodyPr/>
          <a:lstStyle/>
          <a:p>
            <a:endParaRPr lang="da-DK" dirty="0"/>
          </a:p>
        </p:txBody>
      </p:sp>
      <p:sp>
        <p:nvSpPr>
          <p:cNvPr id="5" name="Pladsholder til slidenummer 4">
            <a:extLst>
              <a:ext uri="{FF2B5EF4-FFF2-40B4-BE49-F238E27FC236}">
                <a16:creationId xmlns:a16="http://schemas.microsoft.com/office/drawing/2014/main" id="{C58E767F-665E-4977-B1B0-19255648B12A}"/>
              </a:ext>
            </a:extLst>
          </p:cNvPr>
          <p:cNvSpPr>
            <a:spLocks noGrp="1"/>
          </p:cNvSpPr>
          <p:nvPr>
            <p:ph type="sldNum" sz="quarter" idx="12"/>
          </p:nvPr>
        </p:nvSpPr>
        <p:spPr>
          <a:xfrm>
            <a:off x="6457950" y="6356351"/>
            <a:ext cx="2057400" cy="365125"/>
          </a:xfrm>
          <a:prstGeom prst="rect">
            <a:avLst/>
          </a:prstGeom>
        </p:spPr>
        <p:txBody>
          <a:bodyPr/>
          <a:lstStyle/>
          <a:p>
            <a:fld id="{00CBA914-558A-4513-BFAC-F56641786739}" type="slidenum">
              <a:rPr lang="da-DK" smtClean="0"/>
              <a:t>‹nr.›</a:t>
            </a:fld>
            <a:endParaRPr lang="da-DK" dirty="0"/>
          </a:p>
        </p:txBody>
      </p:sp>
    </p:spTree>
    <p:extLst>
      <p:ext uri="{BB962C8B-B14F-4D97-AF65-F5344CB8AC3E}">
        <p14:creationId xmlns:p14="http://schemas.microsoft.com/office/powerpoint/2010/main" val="17408911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63663535-E389-4EBB-9E95-D16A6A4B816F}" type="datetimeFigureOut">
              <a:rPr lang="da-DK"/>
              <a:pPr>
                <a:defRPr/>
              </a:pPr>
              <a:t>26-04-2022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D8AEDD21-D636-4FBE-B798-B5C5D105387B}" type="slidenum">
              <a:rPr lang="da-DK"/>
              <a:pPr>
                <a:defRPr/>
              </a:pPr>
              <a:t>‹nr.›</a:t>
            </a:fld>
            <a:endParaRPr lang="da-DK" dirty="0"/>
          </a:p>
        </p:txBody>
      </p:sp>
      <p:pic>
        <p:nvPicPr>
          <p:cNvPr id="13" name="Billede 12">
            <a:extLst>
              <a:ext uri="{FF2B5EF4-FFF2-40B4-BE49-F238E27FC236}">
                <a16:creationId xmlns:a16="http://schemas.microsoft.com/office/drawing/2014/main" id="{DAA71B26-8D66-654F-892B-961B4B691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AF4DD484-AE0C-894D-8D88-7D8A354C11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1546"/>
            <a:ext cx="8229600" cy="1143000"/>
          </a:xfrm>
        </p:spPr>
        <p:txBody>
          <a:bodyPr/>
          <a:lstStyle/>
          <a:p>
            <a:r>
              <a:rPr lang="da-DK" dirty="0"/>
              <a:t>Klik for at redigere titeltypografi i masteren</a:t>
            </a:r>
          </a:p>
        </p:txBody>
      </p:sp>
      <p:sp>
        <p:nvSpPr>
          <p:cNvPr id="3" name="Pladsholder til indhold 2"/>
          <p:cNvSpPr>
            <a:spLocks noGrp="1"/>
          </p:cNvSpPr>
          <p:nvPr>
            <p:ph idx="1"/>
          </p:nvPr>
        </p:nvSpPr>
        <p:spPr>
          <a:xfrm>
            <a:off x="457200" y="2397109"/>
            <a:ext cx="8229600" cy="3889412"/>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3"/>
          <p:cNvSpPr>
            <a:spLocks noGrp="1"/>
          </p:cNvSpPr>
          <p:nvPr>
            <p:ph type="dt" sz="half" idx="10"/>
          </p:nvPr>
        </p:nvSpPr>
        <p:spPr/>
        <p:txBody>
          <a:bodyPr/>
          <a:lstStyle>
            <a:lvl1pPr>
              <a:defRPr/>
            </a:lvl1pPr>
          </a:lstStyle>
          <a:p>
            <a:pPr>
              <a:defRPr/>
            </a:pPr>
            <a:fld id="{AC302E3A-9652-4036-97F6-929D33BC2755}" type="datetimeFigureOut">
              <a:rPr lang="da-DK"/>
              <a:pPr>
                <a:defRPr/>
              </a:pPr>
              <a:t>26-04-2022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83F73BEE-D8E6-4B63-8109-7AA52195352E}" type="slidenum">
              <a:rPr lang="da-DK"/>
              <a:pPr>
                <a:defRPr/>
              </a:pPr>
              <a:t>‹nr.›</a:t>
            </a:fld>
            <a:endParaRPr lang="da-DK" dirty="0"/>
          </a:p>
        </p:txBody>
      </p:sp>
      <p:pic>
        <p:nvPicPr>
          <p:cNvPr id="9" name="Billede 8">
            <a:extLst>
              <a:ext uri="{FF2B5EF4-FFF2-40B4-BE49-F238E27FC236}">
                <a16:creationId xmlns:a16="http://schemas.microsoft.com/office/drawing/2014/main" id="{D5C22953-E504-9C4E-B50D-9397C755AF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6" name="Pladsholder til dato 3"/>
          <p:cNvSpPr>
            <a:spLocks noGrp="1"/>
          </p:cNvSpPr>
          <p:nvPr>
            <p:ph type="dt" sz="half" idx="10"/>
          </p:nvPr>
        </p:nvSpPr>
        <p:spPr/>
        <p:txBody>
          <a:bodyPr/>
          <a:lstStyle>
            <a:lvl1pPr>
              <a:defRPr/>
            </a:lvl1pPr>
          </a:lstStyle>
          <a:p>
            <a:pPr>
              <a:defRPr/>
            </a:pPr>
            <a:fld id="{07CD8328-6D96-45C5-9E1C-D9F0508A7B18}" type="datetimeFigureOut">
              <a:rPr lang="da-DK"/>
              <a:pPr>
                <a:defRPr/>
              </a:pPr>
              <a:t>26-04-2022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E85B54E8-3F5D-4BEE-B3A9-1176890B643C}" type="slidenum">
              <a:rPr lang="da-DK"/>
              <a:pPr>
                <a:defRPr/>
              </a:pPr>
              <a:t>‹nr.›</a:t>
            </a:fld>
            <a:endParaRPr lang="da-DK" dirty="0"/>
          </a:p>
        </p:txBody>
      </p:sp>
      <p:pic>
        <p:nvPicPr>
          <p:cNvPr id="9" name="Billede 8">
            <a:extLst>
              <a:ext uri="{FF2B5EF4-FFF2-40B4-BE49-F238E27FC236}">
                <a16:creationId xmlns:a16="http://schemas.microsoft.com/office/drawing/2014/main" id="{680A6C27-CCBD-D749-BCE1-EE44FB0669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989017"/>
            <a:ext cx="8229600" cy="1143000"/>
          </a:xfrm>
        </p:spPr>
        <p:txBody>
          <a:bodyPr/>
          <a:lstStyle/>
          <a:p>
            <a:r>
              <a:rPr lang="da-DK" dirty="0"/>
              <a:t>Klik for at redigere titeltypografi i masteren</a:t>
            </a:r>
          </a:p>
        </p:txBody>
      </p:sp>
      <p:sp>
        <p:nvSpPr>
          <p:cNvPr id="3" name="Pladsholder til indhold 2"/>
          <p:cNvSpPr>
            <a:spLocks noGrp="1"/>
          </p:cNvSpPr>
          <p:nvPr>
            <p:ph sz="half" idx="1"/>
          </p:nvPr>
        </p:nvSpPr>
        <p:spPr>
          <a:xfrm>
            <a:off x="457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4648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4"/>
          <p:cNvSpPr>
            <a:spLocks noGrp="1"/>
          </p:cNvSpPr>
          <p:nvPr>
            <p:ph type="dt" sz="half" idx="10"/>
          </p:nvPr>
        </p:nvSpPr>
        <p:spPr/>
        <p:txBody>
          <a:bodyPr/>
          <a:lstStyle>
            <a:lvl1pPr>
              <a:defRPr/>
            </a:lvl1pPr>
          </a:lstStyle>
          <a:p>
            <a:pPr>
              <a:defRPr/>
            </a:pPr>
            <a:fld id="{B69842C4-BB7B-4B04-90BC-0AFC3B3C9628}" type="datetimeFigureOut">
              <a:rPr lang="da-DK"/>
              <a:pPr>
                <a:defRPr/>
              </a:pPr>
              <a:t>26-04-2022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DB804516-CDF0-48C4-B0A8-7945074F4C99}" type="slidenum">
              <a:rPr lang="da-DK"/>
              <a:pPr>
                <a:defRPr/>
              </a:pPr>
              <a:t>‹nr.›</a:t>
            </a:fld>
            <a:endParaRPr lang="da-DK" dirty="0"/>
          </a:p>
        </p:txBody>
      </p:sp>
      <p:pic>
        <p:nvPicPr>
          <p:cNvPr id="10" name="Billede 9">
            <a:extLst>
              <a:ext uri="{FF2B5EF4-FFF2-40B4-BE49-F238E27FC236}">
                <a16:creationId xmlns:a16="http://schemas.microsoft.com/office/drawing/2014/main" id="{5EA1D038-471F-BF47-8131-8CA6C641F5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7"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7937"/>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23384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978174"/>
            <a:ext cx="4040188"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p:cNvSpPr>
            <a:spLocks noGrp="1"/>
          </p:cNvSpPr>
          <p:nvPr>
            <p:ph type="body" sz="quarter" idx="3"/>
          </p:nvPr>
        </p:nvSpPr>
        <p:spPr>
          <a:xfrm>
            <a:off x="4645025" y="23384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978174"/>
            <a:ext cx="4041775"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dato 6"/>
          <p:cNvSpPr>
            <a:spLocks noGrp="1"/>
          </p:cNvSpPr>
          <p:nvPr>
            <p:ph type="dt" sz="half" idx="10"/>
          </p:nvPr>
        </p:nvSpPr>
        <p:spPr/>
        <p:txBody>
          <a:bodyPr/>
          <a:lstStyle>
            <a:lvl1pPr>
              <a:defRPr/>
            </a:lvl1pPr>
          </a:lstStyle>
          <a:p>
            <a:pPr>
              <a:defRPr/>
            </a:pPr>
            <a:fld id="{6521520E-4E30-4753-9982-C0B30610A27C}" type="datetimeFigureOut">
              <a:rPr lang="da-DK"/>
              <a:pPr>
                <a:defRPr/>
              </a:pPr>
              <a:t>26-04-2022</a:t>
            </a:fld>
            <a:endParaRPr lang="da-DK" dirty="0"/>
          </a:p>
        </p:txBody>
      </p:sp>
      <p:sp>
        <p:nvSpPr>
          <p:cNvPr id="10" name="Pladsholder til sidefod 7"/>
          <p:cNvSpPr>
            <a:spLocks noGrp="1"/>
          </p:cNvSpPr>
          <p:nvPr>
            <p:ph type="ftr" sz="quarter" idx="11"/>
          </p:nvPr>
        </p:nvSpPr>
        <p:spPr/>
        <p:txBody>
          <a:bodyPr/>
          <a:lstStyle>
            <a:lvl1pPr>
              <a:defRPr/>
            </a:lvl1pPr>
          </a:lstStyle>
          <a:p>
            <a:pPr>
              <a:defRPr/>
            </a:pPr>
            <a:endParaRPr lang="da-DK" dirty="0"/>
          </a:p>
        </p:txBody>
      </p:sp>
      <p:sp>
        <p:nvSpPr>
          <p:cNvPr id="11" name="Pladsholder til diasnummer 8"/>
          <p:cNvSpPr>
            <a:spLocks noGrp="1"/>
          </p:cNvSpPr>
          <p:nvPr>
            <p:ph type="sldNum" sz="quarter" idx="12"/>
          </p:nvPr>
        </p:nvSpPr>
        <p:spPr/>
        <p:txBody>
          <a:bodyPr/>
          <a:lstStyle>
            <a:lvl1pPr>
              <a:defRPr/>
            </a:lvl1pPr>
          </a:lstStyle>
          <a:p>
            <a:pPr>
              <a:defRPr/>
            </a:pPr>
            <a:fld id="{5F4C9FFE-A80E-4A51-A714-2CE4C32CA572}" type="slidenum">
              <a:rPr lang="da-DK"/>
              <a:pPr>
                <a:defRPr/>
              </a:pPr>
              <a:t>‹nr.›</a:t>
            </a:fld>
            <a:endParaRPr lang="da-DK" dirty="0"/>
          </a:p>
        </p:txBody>
      </p:sp>
      <p:pic>
        <p:nvPicPr>
          <p:cNvPr id="12" name="Billede 11">
            <a:extLst>
              <a:ext uri="{FF2B5EF4-FFF2-40B4-BE49-F238E27FC236}">
                <a16:creationId xmlns:a16="http://schemas.microsoft.com/office/drawing/2014/main" id="{BFA2621B-5117-0440-9FCB-DE692C18AA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3"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0108"/>
            <a:ext cx="8229600" cy="1143000"/>
          </a:xfrm>
        </p:spPr>
        <p:txBody>
          <a:bodyPr/>
          <a:lstStyle/>
          <a:p>
            <a:r>
              <a:rPr lang="da-DK" dirty="0"/>
              <a:t>Klik for at redigere titeltypografi i masteren</a:t>
            </a:r>
          </a:p>
        </p:txBody>
      </p:sp>
      <p:sp>
        <p:nvSpPr>
          <p:cNvPr id="5" name="Pladsholder til dato 2"/>
          <p:cNvSpPr>
            <a:spLocks noGrp="1"/>
          </p:cNvSpPr>
          <p:nvPr>
            <p:ph type="dt" sz="half" idx="10"/>
          </p:nvPr>
        </p:nvSpPr>
        <p:spPr/>
        <p:txBody>
          <a:bodyPr/>
          <a:lstStyle>
            <a:lvl1pPr>
              <a:defRPr/>
            </a:lvl1pPr>
          </a:lstStyle>
          <a:p>
            <a:pPr>
              <a:defRPr/>
            </a:pPr>
            <a:fld id="{B8FDFC82-D678-438E-9C88-8D25E844930D}" type="datetimeFigureOut">
              <a:rPr lang="da-DK"/>
              <a:pPr>
                <a:defRPr/>
              </a:pPr>
              <a:t>26-04-2022</a:t>
            </a:fld>
            <a:endParaRPr lang="da-DK" dirty="0"/>
          </a:p>
        </p:txBody>
      </p:sp>
      <p:sp>
        <p:nvSpPr>
          <p:cNvPr id="6" name="Pladsholder til sidefod 3"/>
          <p:cNvSpPr>
            <a:spLocks noGrp="1"/>
          </p:cNvSpPr>
          <p:nvPr>
            <p:ph type="ftr" sz="quarter" idx="11"/>
          </p:nvPr>
        </p:nvSpPr>
        <p:spPr/>
        <p:txBody>
          <a:bodyPr/>
          <a:lstStyle>
            <a:lvl1pPr>
              <a:defRPr/>
            </a:lvl1pPr>
          </a:lstStyle>
          <a:p>
            <a:pPr>
              <a:defRPr/>
            </a:pPr>
            <a:endParaRPr lang="da-DK" dirty="0"/>
          </a:p>
        </p:txBody>
      </p:sp>
      <p:sp>
        <p:nvSpPr>
          <p:cNvPr id="7" name="Pladsholder til diasnummer 4"/>
          <p:cNvSpPr>
            <a:spLocks noGrp="1"/>
          </p:cNvSpPr>
          <p:nvPr>
            <p:ph type="sldNum" sz="quarter" idx="12"/>
          </p:nvPr>
        </p:nvSpPr>
        <p:spPr/>
        <p:txBody>
          <a:bodyPr/>
          <a:lstStyle>
            <a:lvl1pPr>
              <a:defRPr/>
            </a:lvl1pPr>
          </a:lstStyle>
          <a:p>
            <a:pPr>
              <a:defRPr/>
            </a:pPr>
            <a:fld id="{AF567A0D-2937-466D-90F1-1BA820A13E6D}" type="slidenum">
              <a:rPr lang="da-DK"/>
              <a:pPr>
                <a:defRPr/>
              </a:pPr>
              <a:t>‹nr.›</a:t>
            </a:fld>
            <a:endParaRPr lang="da-DK" dirty="0"/>
          </a:p>
        </p:txBody>
      </p:sp>
      <p:pic>
        <p:nvPicPr>
          <p:cNvPr id="8" name="Billede 7">
            <a:extLst>
              <a:ext uri="{FF2B5EF4-FFF2-40B4-BE49-F238E27FC236}">
                <a16:creationId xmlns:a16="http://schemas.microsoft.com/office/drawing/2014/main" id="{B49F373F-1A12-B648-A334-17D67BA31D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4" name="Pladsholder til dato 1"/>
          <p:cNvSpPr>
            <a:spLocks noGrp="1"/>
          </p:cNvSpPr>
          <p:nvPr>
            <p:ph type="dt" sz="half" idx="10"/>
          </p:nvPr>
        </p:nvSpPr>
        <p:spPr/>
        <p:txBody>
          <a:bodyPr/>
          <a:lstStyle>
            <a:lvl1pPr>
              <a:defRPr/>
            </a:lvl1pPr>
          </a:lstStyle>
          <a:p>
            <a:pPr>
              <a:defRPr/>
            </a:pPr>
            <a:fld id="{71192A1C-24E3-494A-B96F-091A33AA84CB}" type="datetimeFigureOut">
              <a:rPr lang="da-DK"/>
              <a:pPr>
                <a:defRPr/>
              </a:pPr>
              <a:t>26-04-2022</a:t>
            </a:fld>
            <a:endParaRPr lang="da-DK" dirty="0"/>
          </a:p>
        </p:txBody>
      </p:sp>
      <p:sp>
        <p:nvSpPr>
          <p:cNvPr id="5" name="Pladsholder til sidefod 2"/>
          <p:cNvSpPr>
            <a:spLocks noGrp="1"/>
          </p:cNvSpPr>
          <p:nvPr>
            <p:ph type="ftr" sz="quarter" idx="11"/>
          </p:nvPr>
        </p:nvSpPr>
        <p:spPr/>
        <p:txBody>
          <a:bodyPr/>
          <a:lstStyle>
            <a:lvl1pPr>
              <a:defRPr/>
            </a:lvl1pPr>
          </a:lstStyle>
          <a:p>
            <a:pPr>
              <a:defRPr/>
            </a:pPr>
            <a:endParaRPr lang="da-DK" dirty="0"/>
          </a:p>
        </p:txBody>
      </p:sp>
      <p:sp>
        <p:nvSpPr>
          <p:cNvPr id="6" name="Pladsholder til diasnummer 3"/>
          <p:cNvSpPr>
            <a:spLocks noGrp="1"/>
          </p:cNvSpPr>
          <p:nvPr>
            <p:ph type="sldNum" sz="quarter" idx="12"/>
          </p:nvPr>
        </p:nvSpPr>
        <p:spPr/>
        <p:txBody>
          <a:bodyPr/>
          <a:lstStyle>
            <a:lvl1pPr>
              <a:defRPr/>
            </a:lvl1pPr>
          </a:lstStyle>
          <a:p>
            <a:pPr>
              <a:defRPr/>
            </a:pPr>
            <a:fld id="{BA660EFF-11A9-490F-A561-62AF1B54DCBC}" type="slidenum">
              <a:rPr lang="da-DK"/>
              <a:pPr>
                <a:defRPr/>
              </a:pPr>
              <a:t>‹nr.›</a:t>
            </a:fld>
            <a:endParaRPr lang="da-DK" dirty="0"/>
          </a:p>
        </p:txBody>
      </p:sp>
      <p:pic>
        <p:nvPicPr>
          <p:cNvPr id="7" name="Billede 6">
            <a:extLst>
              <a:ext uri="{FF2B5EF4-FFF2-40B4-BE49-F238E27FC236}">
                <a16:creationId xmlns:a16="http://schemas.microsoft.com/office/drawing/2014/main" id="{4AEDABFB-5637-4245-B40E-E8BD60CBFC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4911"/>
            <a:ext cx="3008313" cy="1162050"/>
          </a:xfrm>
        </p:spPr>
        <p:txBody>
          <a:bodyPr anchor="b"/>
          <a:lstStyle>
            <a:lvl1pPr algn="l">
              <a:defRPr sz="2000" b="1"/>
            </a:lvl1pPr>
          </a:lstStyle>
          <a:p>
            <a:r>
              <a:rPr lang="da-DK" dirty="0"/>
              <a:t>Klik for at redigere titeltypografi i masteren</a:t>
            </a:r>
          </a:p>
        </p:txBody>
      </p:sp>
      <p:sp>
        <p:nvSpPr>
          <p:cNvPr id="3" name="Pladsholder til indhold 2"/>
          <p:cNvSpPr>
            <a:spLocks noGrp="1"/>
          </p:cNvSpPr>
          <p:nvPr>
            <p:ph idx="1"/>
          </p:nvPr>
        </p:nvSpPr>
        <p:spPr>
          <a:xfrm>
            <a:off x="3575050" y="1004911"/>
            <a:ext cx="5111750" cy="513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half" idx="2"/>
          </p:nvPr>
        </p:nvSpPr>
        <p:spPr>
          <a:xfrm>
            <a:off x="457200" y="2166961"/>
            <a:ext cx="3008313" cy="39766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typografi i masteren</a:t>
            </a:r>
          </a:p>
        </p:txBody>
      </p:sp>
      <p:sp>
        <p:nvSpPr>
          <p:cNvPr id="7" name="Pladsholder til dato 4"/>
          <p:cNvSpPr>
            <a:spLocks noGrp="1"/>
          </p:cNvSpPr>
          <p:nvPr>
            <p:ph type="dt" sz="half" idx="10"/>
          </p:nvPr>
        </p:nvSpPr>
        <p:spPr/>
        <p:txBody>
          <a:bodyPr/>
          <a:lstStyle>
            <a:lvl1pPr>
              <a:defRPr/>
            </a:lvl1pPr>
          </a:lstStyle>
          <a:p>
            <a:pPr>
              <a:defRPr/>
            </a:pPr>
            <a:fld id="{D4FF463D-BABA-44D2-BDCB-DBC734AE1DAC}" type="datetimeFigureOut">
              <a:rPr lang="da-DK"/>
              <a:pPr>
                <a:defRPr/>
              </a:pPr>
              <a:t>26-04-2022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DBB65BC7-C80C-46D1-B77A-28CF86E2325E}" type="slidenum">
              <a:rPr lang="da-DK"/>
              <a:pPr>
                <a:defRPr/>
              </a:pPr>
              <a:t>‹nr.›</a:t>
            </a:fld>
            <a:endParaRPr lang="da-DK" dirty="0"/>
          </a:p>
        </p:txBody>
      </p:sp>
      <p:pic>
        <p:nvPicPr>
          <p:cNvPr id="10" name="Billede 9">
            <a:extLst>
              <a:ext uri="{FF2B5EF4-FFF2-40B4-BE49-F238E27FC236}">
                <a16:creationId xmlns:a16="http://schemas.microsoft.com/office/drawing/2014/main" id="{1F29ABC6-73FC-1E49-B5EB-5A88C094EF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6" name="Pladsholder til dato 4"/>
          <p:cNvSpPr>
            <a:spLocks noGrp="1"/>
          </p:cNvSpPr>
          <p:nvPr>
            <p:ph type="dt" sz="half" idx="10"/>
          </p:nvPr>
        </p:nvSpPr>
        <p:spPr/>
        <p:txBody>
          <a:bodyPr/>
          <a:lstStyle>
            <a:lvl1pPr>
              <a:defRPr/>
            </a:lvl1pPr>
          </a:lstStyle>
          <a:p>
            <a:pPr>
              <a:defRPr/>
            </a:pPr>
            <a:fld id="{20E2468A-60F8-4506-B251-F549B96AFE3C}" type="datetimeFigureOut">
              <a:rPr lang="da-DK"/>
              <a:pPr>
                <a:defRPr/>
              </a:pPr>
              <a:t>26-04-2022</a:t>
            </a:fld>
            <a:endParaRPr lang="da-DK" dirty="0"/>
          </a:p>
        </p:txBody>
      </p:sp>
      <p:sp>
        <p:nvSpPr>
          <p:cNvPr id="7" name="Pladsholder til sidefod 5"/>
          <p:cNvSpPr>
            <a:spLocks noGrp="1"/>
          </p:cNvSpPr>
          <p:nvPr>
            <p:ph type="ftr" sz="quarter" idx="11"/>
          </p:nvPr>
        </p:nvSpPr>
        <p:spPr/>
        <p:txBody>
          <a:bodyPr/>
          <a:lstStyle>
            <a:lvl1pPr>
              <a:defRPr/>
            </a:lvl1pPr>
          </a:lstStyle>
          <a:p>
            <a:pPr>
              <a:defRPr/>
            </a:pPr>
            <a:endParaRPr lang="da-DK" dirty="0"/>
          </a:p>
        </p:txBody>
      </p:sp>
      <p:sp>
        <p:nvSpPr>
          <p:cNvPr id="8" name="Pladsholder til diasnummer 6"/>
          <p:cNvSpPr>
            <a:spLocks noGrp="1"/>
          </p:cNvSpPr>
          <p:nvPr>
            <p:ph type="sldNum" sz="quarter" idx="12"/>
          </p:nvPr>
        </p:nvSpPr>
        <p:spPr/>
        <p:txBody>
          <a:bodyPr/>
          <a:lstStyle>
            <a:lvl1pPr>
              <a:defRPr/>
            </a:lvl1pPr>
          </a:lstStyle>
          <a:p>
            <a:pPr>
              <a:defRPr/>
            </a:pPr>
            <a:fld id="{70629769-DA32-4558-84EF-72070807AB6D}" type="slidenum">
              <a:rPr lang="da-DK"/>
              <a:pPr>
                <a:defRPr/>
              </a:pPr>
              <a:t>‹nr.›</a:t>
            </a:fld>
            <a:endParaRPr lang="da-DK" dirty="0"/>
          </a:p>
        </p:txBody>
      </p:sp>
      <p:pic>
        <p:nvPicPr>
          <p:cNvPr id="9" name="Billede 8">
            <a:extLst>
              <a:ext uri="{FF2B5EF4-FFF2-40B4-BE49-F238E27FC236}">
                <a16:creationId xmlns:a16="http://schemas.microsoft.com/office/drawing/2014/main" id="{FC7621A5-F903-2845-A6B2-1853318AA7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bg>
      <p:bgPr>
        <a:solidFill>
          <a:srgbClr val="208D62"/>
        </a:solidFill>
        <a:effectLst/>
      </p:bgPr>
    </p:bg>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301AC20-2100-4431-807B-FBDF9C800B29}"/>
              </a:ext>
            </a:extLst>
          </p:cNvPr>
          <p:cNvSpPr>
            <a:spLocks noGrp="1"/>
          </p:cNvSpPr>
          <p:nvPr>
            <p:ph type="dt" sz="half" idx="10"/>
          </p:nvPr>
        </p:nvSpPr>
        <p:spPr>
          <a:xfrm>
            <a:off x="628650" y="6356351"/>
            <a:ext cx="2057400" cy="365125"/>
          </a:xfrm>
          <a:prstGeom prst="rect">
            <a:avLst/>
          </a:prstGeom>
        </p:spPr>
        <p:txBody>
          <a:bodyPr/>
          <a:lstStyle/>
          <a:p>
            <a:fld id="{08AEA227-D8F0-4F0A-BCD8-9A17DC4A5D78}" type="datetimeFigureOut">
              <a:rPr lang="da-DK" smtClean="0"/>
              <a:t>26-04-2022</a:t>
            </a:fld>
            <a:endParaRPr lang="da-DK" dirty="0"/>
          </a:p>
        </p:txBody>
      </p:sp>
      <p:sp>
        <p:nvSpPr>
          <p:cNvPr id="3" name="Pladsholder til sidefod 2">
            <a:extLst>
              <a:ext uri="{FF2B5EF4-FFF2-40B4-BE49-F238E27FC236}">
                <a16:creationId xmlns:a16="http://schemas.microsoft.com/office/drawing/2014/main" id="{03331C68-6B06-443B-8BBC-0814EDFB661E}"/>
              </a:ext>
            </a:extLst>
          </p:cNvPr>
          <p:cNvSpPr>
            <a:spLocks noGrp="1"/>
          </p:cNvSpPr>
          <p:nvPr>
            <p:ph type="ftr" sz="quarter" idx="11"/>
          </p:nvPr>
        </p:nvSpPr>
        <p:spPr>
          <a:xfrm>
            <a:off x="3028950" y="6356351"/>
            <a:ext cx="3086100" cy="365125"/>
          </a:xfrm>
          <a:prstGeom prst="rect">
            <a:avLst/>
          </a:prstGeom>
        </p:spPr>
        <p:txBody>
          <a:bodyPr/>
          <a:lstStyle/>
          <a:p>
            <a:endParaRPr lang="da-DK" dirty="0"/>
          </a:p>
        </p:txBody>
      </p:sp>
      <p:sp>
        <p:nvSpPr>
          <p:cNvPr id="4" name="Pladsholder til slidenummer 3">
            <a:extLst>
              <a:ext uri="{FF2B5EF4-FFF2-40B4-BE49-F238E27FC236}">
                <a16:creationId xmlns:a16="http://schemas.microsoft.com/office/drawing/2014/main" id="{574C357C-A3B0-42A8-ADCC-5740144A7AF0}"/>
              </a:ext>
            </a:extLst>
          </p:cNvPr>
          <p:cNvSpPr>
            <a:spLocks noGrp="1"/>
          </p:cNvSpPr>
          <p:nvPr>
            <p:ph type="sldNum" sz="quarter" idx="12"/>
          </p:nvPr>
        </p:nvSpPr>
        <p:spPr>
          <a:xfrm>
            <a:off x="6457950" y="6356351"/>
            <a:ext cx="2057400" cy="365125"/>
          </a:xfrm>
          <a:prstGeom prst="rect">
            <a:avLst/>
          </a:prstGeom>
        </p:spPr>
        <p:txBody>
          <a:bodyPr/>
          <a:lstStyle/>
          <a:p>
            <a:fld id="{00CBA914-558A-4513-BFAC-F56641786739}" type="slidenum">
              <a:rPr lang="da-DK" smtClean="0"/>
              <a:t>‹nr.›</a:t>
            </a:fld>
            <a:endParaRPr lang="da-DK" dirty="0"/>
          </a:p>
        </p:txBody>
      </p:sp>
    </p:spTree>
    <p:extLst>
      <p:ext uri="{BB962C8B-B14F-4D97-AF65-F5344CB8AC3E}">
        <p14:creationId xmlns:p14="http://schemas.microsoft.com/office/powerpoint/2010/main" val="22509673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210C19D5-A71C-435D-B50E-084999A6F99D}" type="datetimeFigureOut">
              <a:rPr lang="da-DK"/>
              <a:pPr>
                <a:defRPr/>
              </a:pPr>
              <a:t>26-04-2022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3D7DEB63-FE4D-46C8-9CF7-24454BCDD0E8}" type="slidenum">
              <a:rPr lang="da-DK"/>
              <a:pPr>
                <a:defRPr/>
              </a:pPr>
              <a:t>‹nr.›</a:t>
            </a:fld>
            <a:endParaRPr lang="da-DK" dirty="0"/>
          </a:p>
        </p:txBody>
      </p:sp>
      <p:pic>
        <p:nvPicPr>
          <p:cNvPr id="13" name="Billede 12">
            <a:extLst>
              <a:ext uri="{FF2B5EF4-FFF2-40B4-BE49-F238E27FC236}">
                <a16:creationId xmlns:a16="http://schemas.microsoft.com/office/drawing/2014/main" id="{C6AEDE1F-9B71-B444-8373-34B11E4537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802EDDFA-0A83-4549-ABE2-0D7D4C04EE8A}" type="datetimeFigureOut">
              <a:rPr lang="da-DK"/>
              <a:pPr>
                <a:defRPr/>
              </a:pPr>
              <a:t>26-04-2022</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dirty="0"/>
          </a:p>
        </p:txBody>
      </p:sp>
      <p:sp>
        <p:nvSpPr>
          <p:cNvPr id="6" name="Pladsholder til diasnummer 5"/>
          <p:cNvSpPr>
            <a:spLocks noGrp="1"/>
          </p:cNvSpPr>
          <p:nvPr>
            <p:ph type="sldNum" sz="quarter" idx="12"/>
          </p:nvPr>
        </p:nvSpPr>
        <p:spPr/>
        <p:txBody>
          <a:bodyPr/>
          <a:lstStyle>
            <a:lvl1pPr>
              <a:defRPr/>
            </a:lvl1pPr>
          </a:lstStyle>
          <a:p>
            <a:pPr>
              <a:defRPr/>
            </a:pPr>
            <a:fld id="{11F2C288-BBDA-4344-812F-E8666DB56193}" type="slidenum">
              <a:rPr lang="da-DK"/>
              <a:pPr>
                <a:defRPr/>
              </a:pPr>
              <a:t>‹nr.›</a:t>
            </a:fld>
            <a:endParaRPr lang="da-DK"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4A5FB7A7-47DC-7D4C-A7E9-4347F08FB5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B681593B-138A-481E-9203-BAF7556055B3}" type="datetimeFigureOut">
              <a:rPr lang="da-DK"/>
              <a:pPr>
                <a:defRPr/>
              </a:pPr>
              <a:t>26-04-2022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A1798897-5CEF-4F6C-B769-5547A97D3362}" type="slidenum">
              <a:rPr lang="da-DK"/>
              <a:pPr>
                <a:defRPr/>
              </a:pPr>
              <a:t>‹nr.›</a:t>
            </a:fld>
            <a:endParaRPr lang="da-DK" dirty="0"/>
          </a:p>
        </p:txBody>
      </p:sp>
      <p:pic>
        <p:nvPicPr>
          <p:cNvPr id="13" name="Billede 12">
            <a:extLst>
              <a:ext uri="{FF2B5EF4-FFF2-40B4-BE49-F238E27FC236}">
                <a16:creationId xmlns:a16="http://schemas.microsoft.com/office/drawing/2014/main" id="{A1AD2878-C834-E44A-9435-5AD51A4E34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A2211A2B-5ECD-A141-BDC1-DAF8A66329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1546"/>
            <a:ext cx="8229600" cy="1143000"/>
          </a:xfrm>
        </p:spPr>
        <p:txBody>
          <a:bodyPr/>
          <a:lstStyle/>
          <a:p>
            <a:r>
              <a:rPr lang="da-DK" dirty="0"/>
              <a:t>Klik for at redigere titeltypografi i masteren</a:t>
            </a:r>
          </a:p>
        </p:txBody>
      </p:sp>
      <p:sp>
        <p:nvSpPr>
          <p:cNvPr id="3" name="Pladsholder til indhold 2"/>
          <p:cNvSpPr>
            <a:spLocks noGrp="1"/>
          </p:cNvSpPr>
          <p:nvPr>
            <p:ph idx="1"/>
          </p:nvPr>
        </p:nvSpPr>
        <p:spPr>
          <a:xfrm>
            <a:off x="457200" y="2397109"/>
            <a:ext cx="8229600" cy="3889412"/>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3"/>
          <p:cNvSpPr>
            <a:spLocks noGrp="1"/>
          </p:cNvSpPr>
          <p:nvPr>
            <p:ph type="dt" sz="half" idx="10"/>
          </p:nvPr>
        </p:nvSpPr>
        <p:spPr/>
        <p:txBody>
          <a:bodyPr/>
          <a:lstStyle>
            <a:lvl1pPr>
              <a:defRPr/>
            </a:lvl1pPr>
          </a:lstStyle>
          <a:p>
            <a:pPr>
              <a:defRPr/>
            </a:pPr>
            <a:fld id="{AF857A14-C8CC-471B-9EA4-F555F2617DA4}" type="datetimeFigureOut">
              <a:rPr lang="da-DK"/>
              <a:pPr>
                <a:defRPr/>
              </a:pPr>
              <a:t>26-04-2022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8CD04466-3ECF-485F-B944-AD4970CFC7EC}" type="slidenum">
              <a:rPr lang="da-DK"/>
              <a:pPr>
                <a:defRPr/>
              </a:pPr>
              <a:t>‹nr.›</a:t>
            </a:fld>
            <a:endParaRPr lang="da-DK" dirty="0"/>
          </a:p>
        </p:txBody>
      </p:sp>
      <p:pic>
        <p:nvPicPr>
          <p:cNvPr id="9" name="Billede 8">
            <a:extLst>
              <a:ext uri="{FF2B5EF4-FFF2-40B4-BE49-F238E27FC236}">
                <a16:creationId xmlns:a16="http://schemas.microsoft.com/office/drawing/2014/main" id="{7903972F-12A7-8F44-AD9E-19ADF10EF3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6" name="Pladsholder til dato 3"/>
          <p:cNvSpPr>
            <a:spLocks noGrp="1"/>
          </p:cNvSpPr>
          <p:nvPr>
            <p:ph type="dt" sz="half" idx="10"/>
          </p:nvPr>
        </p:nvSpPr>
        <p:spPr/>
        <p:txBody>
          <a:bodyPr/>
          <a:lstStyle>
            <a:lvl1pPr>
              <a:defRPr/>
            </a:lvl1pPr>
          </a:lstStyle>
          <a:p>
            <a:pPr>
              <a:defRPr/>
            </a:pPr>
            <a:fld id="{A93E76A8-68CF-4991-8892-FD9317C85201}" type="datetimeFigureOut">
              <a:rPr lang="da-DK"/>
              <a:pPr>
                <a:defRPr/>
              </a:pPr>
              <a:t>26-04-2022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EDA7537C-9B91-4403-8985-B25AD8FB4831}" type="slidenum">
              <a:rPr lang="da-DK"/>
              <a:pPr>
                <a:defRPr/>
              </a:pPr>
              <a:t>‹nr.›</a:t>
            </a:fld>
            <a:endParaRPr lang="da-DK" dirty="0"/>
          </a:p>
        </p:txBody>
      </p:sp>
      <p:pic>
        <p:nvPicPr>
          <p:cNvPr id="9" name="Billede 8">
            <a:extLst>
              <a:ext uri="{FF2B5EF4-FFF2-40B4-BE49-F238E27FC236}">
                <a16:creationId xmlns:a16="http://schemas.microsoft.com/office/drawing/2014/main" id="{87890198-E5D0-EC45-8AB7-BF7D666F21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989017"/>
            <a:ext cx="8229600" cy="1143000"/>
          </a:xfrm>
        </p:spPr>
        <p:txBody>
          <a:bodyPr/>
          <a:lstStyle/>
          <a:p>
            <a:r>
              <a:rPr lang="da-DK" dirty="0"/>
              <a:t>Klik for at redigere titeltypografi i masteren</a:t>
            </a:r>
          </a:p>
        </p:txBody>
      </p:sp>
      <p:sp>
        <p:nvSpPr>
          <p:cNvPr id="3" name="Pladsholder til indhold 2"/>
          <p:cNvSpPr>
            <a:spLocks noGrp="1"/>
          </p:cNvSpPr>
          <p:nvPr>
            <p:ph sz="half" idx="1"/>
          </p:nvPr>
        </p:nvSpPr>
        <p:spPr>
          <a:xfrm>
            <a:off x="457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4648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4"/>
          <p:cNvSpPr>
            <a:spLocks noGrp="1"/>
          </p:cNvSpPr>
          <p:nvPr>
            <p:ph type="dt" sz="half" idx="10"/>
          </p:nvPr>
        </p:nvSpPr>
        <p:spPr/>
        <p:txBody>
          <a:bodyPr/>
          <a:lstStyle>
            <a:lvl1pPr>
              <a:defRPr/>
            </a:lvl1pPr>
          </a:lstStyle>
          <a:p>
            <a:pPr>
              <a:defRPr/>
            </a:pPr>
            <a:fld id="{108A241B-1A08-45CD-9E8C-EFCFCAB15E1D}" type="datetimeFigureOut">
              <a:rPr lang="da-DK"/>
              <a:pPr>
                <a:defRPr/>
              </a:pPr>
              <a:t>26-04-2022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39D37229-EC33-4353-9B7F-A8859F765ED2}" type="slidenum">
              <a:rPr lang="da-DK"/>
              <a:pPr>
                <a:defRPr/>
              </a:pPr>
              <a:t>‹nr.›</a:t>
            </a:fld>
            <a:endParaRPr lang="da-DK" dirty="0"/>
          </a:p>
        </p:txBody>
      </p:sp>
      <p:pic>
        <p:nvPicPr>
          <p:cNvPr id="10" name="Billede 9">
            <a:extLst>
              <a:ext uri="{FF2B5EF4-FFF2-40B4-BE49-F238E27FC236}">
                <a16:creationId xmlns:a16="http://schemas.microsoft.com/office/drawing/2014/main" id="{5B66C9F0-00BB-ED4D-BC97-26CDE595C6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7"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7937"/>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23384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978174"/>
            <a:ext cx="4040188"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p:cNvSpPr>
            <a:spLocks noGrp="1"/>
          </p:cNvSpPr>
          <p:nvPr>
            <p:ph type="body" sz="quarter" idx="3"/>
          </p:nvPr>
        </p:nvSpPr>
        <p:spPr>
          <a:xfrm>
            <a:off x="4645025" y="23384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978174"/>
            <a:ext cx="4041775"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dato 6"/>
          <p:cNvSpPr>
            <a:spLocks noGrp="1"/>
          </p:cNvSpPr>
          <p:nvPr>
            <p:ph type="dt" sz="half" idx="10"/>
          </p:nvPr>
        </p:nvSpPr>
        <p:spPr/>
        <p:txBody>
          <a:bodyPr/>
          <a:lstStyle>
            <a:lvl1pPr>
              <a:defRPr/>
            </a:lvl1pPr>
          </a:lstStyle>
          <a:p>
            <a:pPr>
              <a:defRPr/>
            </a:pPr>
            <a:fld id="{80C36C45-F2C8-46E1-83B2-C06D51434AF7}" type="datetimeFigureOut">
              <a:rPr lang="da-DK"/>
              <a:pPr>
                <a:defRPr/>
              </a:pPr>
              <a:t>26-04-2022</a:t>
            </a:fld>
            <a:endParaRPr lang="da-DK" dirty="0"/>
          </a:p>
        </p:txBody>
      </p:sp>
      <p:sp>
        <p:nvSpPr>
          <p:cNvPr id="10" name="Pladsholder til sidefod 7"/>
          <p:cNvSpPr>
            <a:spLocks noGrp="1"/>
          </p:cNvSpPr>
          <p:nvPr>
            <p:ph type="ftr" sz="quarter" idx="11"/>
          </p:nvPr>
        </p:nvSpPr>
        <p:spPr/>
        <p:txBody>
          <a:bodyPr/>
          <a:lstStyle>
            <a:lvl1pPr>
              <a:defRPr/>
            </a:lvl1pPr>
          </a:lstStyle>
          <a:p>
            <a:pPr>
              <a:defRPr/>
            </a:pPr>
            <a:endParaRPr lang="da-DK" dirty="0"/>
          </a:p>
        </p:txBody>
      </p:sp>
      <p:sp>
        <p:nvSpPr>
          <p:cNvPr id="11" name="Pladsholder til diasnummer 8"/>
          <p:cNvSpPr>
            <a:spLocks noGrp="1"/>
          </p:cNvSpPr>
          <p:nvPr>
            <p:ph type="sldNum" sz="quarter" idx="12"/>
          </p:nvPr>
        </p:nvSpPr>
        <p:spPr/>
        <p:txBody>
          <a:bodyPr/>
          <a:lstStyle>
            <a:lvl1pPr>
              <a:defRPr/>
            </a:lvl1pPr>
          </a:lstStyle>
          <a:p>
            <a:pPr>
              <a:defRPr/>
            </a:pPr>
            <a:fld id="{EBAF15F6-3E3C-459D-8788-551BFB53FF3C}" type="slidenum">
              <a:rPr lang="da-DK"/>
              <a:pPr>
                <a:defRPr/>
              </a:pPr>
              <a:t>‹nr.›</a:t>
            </a:fld>
            <a:endParaRPr lang="da-DK" dirty="0"/>
          </a:p>
        </p:txBody>
      </p:sp>
      <p:pic>
        <p:nvPicPr>
          <p:cNvPr id="12" name="Billede 11">
            <a:extLst>
              <a:ext uri="{FF2B5EF4-FFF2-40B4-BE49-F238E27FC236}">
                <a16:creationId xmlns:a16="http://schemas.microsoft.com/office/drawing/2014/main" id="{DCC5D0FB-DD2F-CE43-9936-7ECD03BED5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3"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0108"/>
            <a:ext cx="8229600" cy="1143000"/>
          </a:xfrm>
        </p:spPr>
        <p:txBody>
          <a:bodyPr/>
          <a:lstStyle/>
          <a:p>
            <a:r>
              <a:rPr lang="da-DK" dirty="0"/>
              <a:t>Klik for at redigere titeltypografi i masteren</a:t>
            </a:r>
          </a:p>
        </p:txBody>
      </p:sp>
      <p:sp>
        <p:nvSpPr>
          <p:cNvPr id="5" name="Pladsholder til dato 2"/>
          <p:cNvSpPr>
            <a:spLocks noGrp="1"/>
          </p:cNvSpPr>
          <p:nvPr>
            <p:ph type="dt" sz="half" idx="10"/>
          </p:nvPr>
        </p:nvSpPr>
        <p:spPr/>
        <p:txBody>
          <a:bodyPr/>
          <a:lstStyle>
            <a:lvl1pPr>
              <a:defRPr/>
            </a:lvl1pPr>
          </a:lstStyle>
          <a:p>
            <a:pPr>
              <a:defRPr/>
            </a:pPr>
            <a:fld id="{0419C03E-0B64-437D-BF0C-9CEB341D64F3}" type="datetimeFigureOut">
              <a:rPr lang="da-DK"/>
              <a:pPr>
                <a:defRPr/>
              </a:pPr>
              <a:t>26-04-2022</a:t>
            </a:fld>
            <a:endParaRPr lang="da-DK" dirty="0"/>
          </a:p>
        </p:txBody>
      </p:sp>
      <p:sp>
        <p:nvSpPr>
          <p:cNvPr id="6" name="Pladsholder til sidefod 3"/>
          <p:cNvSpPr>
            <a:spLocks noGrp="1"/>
          </p:cNvSpPr>
          <p:nvPr>
            <p:ph type="ftr" sz="quarter" idx="11"/>
          </p:nvPr>
        </p:nvSpPr>
        <p:spPr/>
        <p:txBody>
          <a:bodyPr/>
          <a:lstStyle>
            <a:lvl1pPr>
              <a:defRPr/>
            </a:lvl1pPr>
          </a:lstStyle>
          <a:p>
            <a:pPr>
              <a:defRPr/>
            </a:pPr>
            <a:endParaRPr lang="da-DK" dirty="0"/>
          </a:p>
        </p:txBody>
      </p:sp>
      <p:sp>
        <p:nvSpPr>
          <p:cNvPr id="7" name="Pladsholder til diasnummer 4"/>
          <p:cNvSpPr>
            <a:spLocks noGrp="1"/>
          </p:cNvSpPr>
          <p:nvPr>
            <p:ph type="sldNum" sz="quarter" idx="12"/>
          </p:nvPr>
        </p:nvSpPr>
        <p:spPr/>
        <p:txBody>
          <a:bodyPr/>
          <a:lstStyle>
            <a:lvl1pPr>
              <a:defRPr/>
            </a:lvl1pPr>
          </a:lstStyle>
          <a:p>
            <a:pPr>
              <a:defRPr/>
            </a:pPr>
            <a:fld id="{F8A003A6-A726-4F0D-803A-A41A69343492}" type="slidenum">
              <a:rPr lang="da-DK"/>
              <a:pPr>
                <a:defRPr/>
              </a:pPr>
              <a:t>‹nr.›</a:t>
            </a:fld>
            <a:endParaRPr lang="da-DK" dirty="0"/>
          </a:p>
        </p:txBody>
      </p:sp>
      <p:pic>
        <p:nvPicPr>
          <p:cNvPr id="8" name="Billede 7">
            <a:extLst>
              <a:ext uri="{FF2B5EF4-FFF2-40B4-BE49-F238E27FC236}">
                <a16:creationId xmlns:a16="http://schemas.microsoft.com/office/drawing/2014/main" id="{ADEEA6EC-42A0-8141-B370-A336E09DB2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08D62"/>
        </a:solidFill>
        <a:effectLst/>
      </p:bgPr>
    </p:bg>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A84D1EC-912B-46DC-A10D-90451B29916A}"/>
              </a:ext>
            </a:extLst>
          </p:cNvPr>
          <p:cNvSpPr/>
          <p:nvPr userDrawn="1"/>
        </p:nvSpPr>
        <p:spPr>
          <a:xfrm rot="1740000">
            <a:off x="39235" y="-3627442"/>
            <a:ext cx="9612240" cy="133522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Pladsholder til titel 1">
            <a:extLst>
              <a:ext uri="{FF2B5EF4-FFF2-40B4-BE49-F238E27FC236}">
                <a16:creationId xmlns:a16="http://schemas.microsoft.com/office/drawing/2014/main" id="{5DA81843-9088-454C-A0FF-C6D3AB8BC747}"/>
              </a:ext>
            </a:extLst>
          </p:cNvPr>
          <p:cNvSpPr>
            <a:spLocks noGrp="1"/>
          </p:cNvSpPr>
          <p:nvPr>
            <p:ph type="title"/>
          </p:nvPr>
        </p:nvSpPr>
        <p:spPr>
          <a:xfrm>
            <a:off x="985859" y="1080001"/>
            <a:ext cx="7886700" cy="388937"/>
          </a:xfrm>
          <a:prstGeom prst="rect">
            <a:avLst/>
          </a:prstGeom>
        </p:spPr>
        <p:txBody>
          <a:bodyPr vert="horz" lIns="91440" tIns="45720" rIns="91440" bIns="45720" rtlCol="0" anchor="ctr">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0C5CACC0-689C-4D51-8E31-9AAC98EF99CC}"/>
              </a:ext>
            </a:extLst>
          </p:cNvPr>
          <p:cNvSpPr>
            <a:spLocks noGrp="1"/>
          </p:cNvSpPr>
          <p:nvPr>
            <p:ph type="body" idx="1"/>
          </p:nvPr>
        </p:nvSpPr>
        <p:spPr>
          <a:xfrm>
            <a:off x="985859" y="1645821"/>
            <a:ext cx="7886700" cy="4613289"/>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9" name="Billede 8">
            <a:extLst>
              <a:ext uri="{FF2B5EF4-FFF2-40B4-BE49-F238E27FC236}">
                <a16:creationId xmlns:a16="http://schemas.microsoft.com/office/drawing/2014/main" id="{D1782885-84A1-433A-A7E2-0399D865F99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448246" y="6369142"/>
            <a:ext cx="604300" cy="388938"/>
          </a:xfrm>
          <a:prstGeom prst="rect">
            <a:avLst/>
          </a:prstGeom>
        </p:spPr>
      </p:pic>
    </p:spTree>
    <p:extLst>
      <p:ext uri="{BB962C8B-B14F-4D97-AF65-F5344CB8AC3E}">
        <p14:creationId xmlns:p14="http://schemas.microsoft.com/office/powerpoint/2010/main" val="3348509430"/>
      </p:ext>
    </p:extLst>
  </p:cSld>
  <p:clrMap bg1="lt1" tx1="dk1" bg2="lt2" tx2="dk2" accent1="accent1" accent2="accent2" accent3="accent3" accent4="accent4" accent5="accent5" accent6="accent6" hlink="hlink" folHlink="folHlink"/>
  <p:sldLayoutIdLst>
    <p:sldLayoutId id="2147483967" r:id="rId1"/>
    <p:sldLayoutId id="2147483969" r:id="rId2"/>
    <p:sldLayoutId id="2147483981" r:id="rId3"/>
    <p:sldLayoutId id="2147483977" r:id="rId4"/>
    <p:sldLayoutId id="2147483978" r:id="rId5"/>
    <p:sldLayoutId id="2147483968" r:id="rId6"/>
    <p:sldLayoutId id="2147483970" r:id="rId7"/>
    <p:sldLayoutId id="2147483971" r:id="rId8"/>
    <p:sldLayoutId id="2147483972" r:id="rId9"/>
    <p:sldLayoutId id="2147483973" r:id="rId10"/>
    <p:sldLayoutId id="2147483974" r:id="rId11"/>
    <p:sldLayoutId id="2147483975" r:id="rId12"/>
    <p:sldLayoutId id="2147483976" r:id="rId13"/>
    <p:sldLayoutId id="2147483979" r:id="rId14"/>
    <p:sldLayoutId id="2147483980" r:id="rId15"/>
  </p:sldLayoutIdLst>
  <p:txStyles>
    <p:title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2051"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B046C9F-3294-4EC5-840C-FFE09BC9D661}" type="datetimeFigureOut">
              <a:rPr lang="da-DK"/>
              <a:pPr>
                <a:defRPr/>
              </a:pPr>
              <a:t>26-04-2022</a:t>
            </a:fld>
            <a:endParaRPr lang="da-DK" dirty="0"/>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9619ADC-5EF1-435C-9372-5C2F30C6C170}" type="slidenum">
              <a:rPr lang="da-DK"/>
              <a:pPr>
                <a:defRPr/>
              </a:pPr>
              <a:t>‹nr.›</a:t>
            </a:fld>
            <a:endParaRPr lang="da-DK" dirty="0"/>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62" r:id="rId11"/>
    <p:sldLayoutId id="2147483890" r:id="rId12"/>
    <p:sldLayoutId id="214748389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1027"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6DFD541-6BDC-4257-9E9D-065DDC2968D5}" type="datetimeFigureOut">
              <a:rPr lang="da-DK"/>
              <a:pPr>
                <a:defRPr/>
              </a:pPr>
              <a:t>26-04-2022</a:t>
            </a:fld>
            <a:endParaRPr lang="da-DK" dirty="0"/>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7087453-C732-4689-A8EE-222F1CF38159}" type="slidenum">
              <a:rPr lang="da-DK"/>
              <a:pPr>
                <a:defRPr/>
              </a:pPr>
              <a:t>‹nr.›</a:t>
            </a:fld>
            <a:endParaRPr lang="da-DK" dirty="0"/>
          </a:p>
        </p:txBody>
      </p:sp>
    </p:spTree>
    <p:extLst>
      <p:ext uri="{BB962C8B-B14F-4D97-AF65-F5344CB8AC3E}">
        <p14:creationId xmlns:p14="http://schemas.microsoft.com/office/powerpoint/2010/main" val="470964087"/>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3075"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5F80DBB-462A-45C1-BAF1-BFB722325CE4}" type="datetimeFigureOut">
              <a:rPr lang="da-DK"/>
              <a:pPr>
                <a:defRPr/>
              </a:pPr>
              <a:t>26-04-2022</a:t>
            </a:fld>
            <a:endParaRPr lang="da-DK" dirty="0"/>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47A906F-D1D9-42F9-AE76-184582DF2AC4}" type="slidenum">
              <a:rPr lang="da-DK"/>
              <a:pPr>
                <a:defRPr/>
              </a:pPr>
              <a:t>‹nr.›</a:t>
            </a:fld>
            <a:endParaRPr lang="da-DK" dirty="0"/>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863" r:id="rId11"/>
    <p:sldLayoutId id="2147483902" r:id="rId12"/>
    <p:sldLayoutId id="214748390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4099"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4513009-D174-4D49-AA3B-DB188FD80CC5}" type="datetimeFigureOut">
              <a:rPr lang="da-DK"/>
              <a:pPr>
                <a:defRPr/>
              </a:pPr>
              <a:t>26-04-2022</a:t>
            </a:fld>
            <a:endParaRPr lang="da-DK" dirty="0"/>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5B8141E-1E29-408A-8B86-7D6AB04D0A7D}" type="slidenum">
              <a:rPr lang="da-DK"/>
              <a:pPr>
                <a:defRPr/>
              </a:pPr>
              <a:t>‹nr.›</a:t>
            </a:fld>
            <a:endParaRPr lang="da-DK" dirty="0"/>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864" r:id="rId11"/>
    <p:sldLayoutId id="2147483914" r:id="rId12"/>
    <p:sldLayoutId id="214748391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5123"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A66D9C-EE98-400B-A93E-3FB7BF038844}" type="datetimeFigureOut">
              <a:rPr lang="da-DK"/>
              <a:pPr>
                <a:defRPr/>
              </a:pPr>
              <a:t>26-04-2022</a:t>
            </a:fld>
            <a:endParaRPr lang="da-DK" dirty="0"/>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FFFFE6D-A23A-4A4F-A670-015B386C2BC7}" type="slidenum">
              <a:rPr lang="da-DK"/>
              <a:pPr>
                <a:defRPr/>
              </a:pPr>
              <a:t>‹nr.›</a:t>
            </a:fld>
            <a:endParaRPr lang="da-DK" dirty="0"/>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865" r:id="rId11"/>
    <p:sldLayoutId id="2147483926" r:id="rId12"/>
    <p:sldLayoutId id="214748392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6147"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314E893-25E7-4ED4-A8A0-871B8931F148}" type="datetimeFigureOut">
              <a:rPr lang="da-DK"/>
              <a:pPr>
                <a:defRPr/>
              </a:pPr>
              <a:t>26-04-2022</a:t>
            </a:fld>
            <a:endParaRPr lang="da-DK" dirty="0"/>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C65C5CA-FFD0-47F8-BE50-F2AFE5A8C606}" type="slidenum">
              <a:rPr lang="da-DK"/>
              <a:pPr>
                <a:defRPr/>
              </a:pPr>
              <a:t>‹nr.›</a:t>
            </a:fld>
            <a:endParaRPr lang="da-DK" dirty="0"/>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866" r:id="rId11"/>
    <p:sldLayoutId id="2147483938" r:id="rId12"/>
    <p:sldLayoutId id="214748393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7171"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3829E93-665E-43E0-A11B-79EB1F4D8B1E}" type="datetimeFigureOut">
              <a:rPr lang="da-DK"/>
              <a:pPr>
                <a:defRPr/>
              </a:pPr>
              <a:t>26-04-2022</a:t>
            </a:fld>
            <a:endParaRPr lang="da-DK" dirty="0"/>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7001D71-2783-4C45-91CF-CCE109C400C0}" type="slidenum">
              <a:rPr lang="da-DK"/>
              <a:pPr>
                <a:defRPr/>
              </a:pPr>
              <a:t>‹nr.›</a:t>
            </a:fld>
            <a:endParaRPr lang="da-DK" dirty="0"/>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867" r:id="rId11"/>
    <p:sldLayoutId id="2147483950" r:id="rId12"/>
    <p:sldLayoutId id="214748395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43608" y="980729"/>
            <a:ext cx="6858000" cy="2304256"/>
          </a:xfrm>
        </p:spPr>
        <p:txBody>
          <a:bodyPr>
            <a:normAutofit/>
          </a:bodyPr>
          <a:lstStyle/>
          <a:p>
            <a:r>
              <a:rPr lang="da-DK" sz="6600" dirty="0">
                <a:solidFill>
                  <a:schemeClr val="accent4">
                    <a:lumMod val="60000"/>
                    <a:lumOff val="40000"/>
                  </a:schemeClr>
                </a:solidFill>
              </a:rPr>
              <a:t>Har I brug for at </a:t>
            </a:r>
            <a:br>
              <a:rPr lang="da-DK" sz="6600" dirty="0">
                <a:solidFill>
                  <a:schemeClr val="accent4">
                    <a:lumMod val="60000"/>
                    <a:lumOff val="40000"/>
                  </a:schemeClr>
                </a:solidFill>
              </a:rPr>
            </a:br>
            <a:r>
              <a:rPr lang="da-DK" sz="6600" dirty="0">
                <a:solidFill>
                  <a:schemeClr val="accent4">
                    <a:lumMod val="60000"/>
                    <a:lumOff val="40000"/>
                  </a:schemeClr>
                </a:solidFill>
              </a:rPr>
              <a:t>pudse tonen af?</a:t>
            </a:r>
          </a:p>
        </p:txBody>
      </p:sp>
      <p:sp>
        <p:nvSpPr>
          <p:cNvPr id="4" name="Tekstfelt 3">
            <a:extLst>
              <a:ext uri="{FF2B5EF4-FFF2-40B4-BE49-F238E27FC236}">
                <a16:creationId xmlns:a16="http://schemas.microsoft.com/office/drawing/2014/main" id="{CB665A1E-055D-42A3-B867-5C0585F6BE4B}"/>
              </a:ext>
            </a:extLst>
          </p:cNvPr>
          <p:cNvSpPr txBox="1"/>
          <p:nvPr/>
        </p:nvSpPr>
        <p:spPr>
          <a:xfrm>
            <a:off x="1252816" y="3388930"/>
            <a:ext cx="6439583" cy="400110"/>
          </a:xfrm>
          <a:prstGeom prst="rect">
            <a:avLst/>
          </a:prstGeom>
          <a:noFill/>
        </p:spPr>
        <p:txBody>
          <a:bodyPr wrap="none" rtlCol="0">
            <a:spAutoFit/>
          </a:bodyPr>
          <a:lstStyle/>
          <a:p>
            <a:r>
              <a:rPr lang="da-DK" sz="2000" dirty="0">
                <a:solidFill>
                  <a:schemeClr val="bg1"/>
                </a:solidFill>
              </a:rPr>
              <a:t>Hvordan dårligt samarbejde og mobning kan håndteres</a:t>
            </a:r>
          </a:p>
        </p:txBody>
      </p:sp>
      <p:pic>
        <p:nvPicPr>
          <p:cNvPr id="6" name="Billede 5" descr="Et billede, der indeholder tekst, clipart&#10;&#10;Automatisk genereret beskrivelse">
            <a:extLst>
              <a:ext uri="{FF2B5EF4-FFF2-40B4-BE49-F238E27FC236}">
                <a16:creationId xmlns:a16="http://schemas.microsoft.com/office/drawing/2014/main" id="{A4A30398-448A-4FCF-B55D-6A31132398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6739" y="4221088"/>
            <a:ext cx="2850522" cy="2171209"/>
          </a:xfrm>
          <a:prstGeom prst="rect">
            <a:avLst/>
          </a:prstGeom>
        </p:spPr>
      </p:pic>
    </p:spTree>
    <p:extLst>
      <p:ext uri="{BB962C8B-B14F-4D97-AF65-F5344CB8AC3E}">
        <p14:creationId xmlns:p14="http://schemas.microsoft.com/office/powerpoint/2010/main" val="2622983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6E058A0B-3009-47C9-9FA3-32F39B790B33}"/>
              </a:ext>
            </a:extLst>
          </p:cNvPr>
          <p:cNvPicPr>
            <a:picLocks noChangeAspect="1"/>
          </p:cNvPicPr>
          <p:nvPr/>
        </p:nvPicPr>
        <p:blipFill>
          <a:blip r:embed="rId2"/>
          <a:stretch>
            <a:fillRect/>
          </a:stretch>
        </p:blipFill>
        <p:spPr>
          <a:xfrm>
            <a:off x="2277427" y="1628800"/>
            <a:ext cx="4589145" cy="3096344"/>
          </a:xfrm>
          <a:prstGeom prst="rect">
            <a:avLst/>
          </a:prstGeom>
        </p:spPr>
      </p:pic>
      <p:sp>
        <p:nvSpPr>
          <p:cNvPr id="6" name="Tekstfelt 5">
            <a:extLst>
              <a:ext uri="{FF2B5EF4-FFF2-40B4-BE49-F238E27FC236}">
                <a16:creationId xmlns:a16="http://schemas.microsoft.com/office/drawing/2014/main" id="{38D01E19-ECF4-4BC9-90A4-9682415ECED9}"/>
              </a:ext>
            </a:extLst>
          </p:cNvPr>
          <p:cNvSpPr txBox="1"/>
          <p:nvPr/>
        </p:nvSpPr>
        <p:spPr>
          <a:xfrm>
            <a:off x="755650" y="5013325"/>
            <a:ext cx="7272338" cy="523220"/>
          </a:xfrm>
          <a:prstGeom prst="rect">
            <a:avLst/>
          </a:prstGeom>
          <a:noFill/>
        </p:spPr>
        <p:txBody>
          <a:bodyPr wrap="square" rtlCol="0">
            <a:spAutoFit/>
          </a:bodyPr>
          <a:lstStyle/>
          <a:p>
            <a:r>
              <a:rPr lang="da-DK" sz="1400" b="1" dirty="0">
                <a:solidFill>
                  <a:srgbClr val="208D62"/>
                </a:solidFill>
              </a:rPr>
              <a:t>Samarbejdet fungerer bedre, hvis målene er kendte og fælles. Korte møder ved en målstyringstavle kan skabe fælles overblik over, hvad I har nået og skal nå.</a:t>
            </a:r>
          </a:p>
        </p:txBody>
      </p:sp>
    </p:spTree>
    <p:extLst>
      <p:ext uri="{BB962C8B-B14F-4D97-AF65-F5344CB8AC3E}">
        <p14:creationId xmlns:p14="http://schemas.microsoft.com/office/powerpoint/2010/main" val="1520406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9F0480-E30C-4DDE-B49B-951B69D204A1}"/>
              </a:ext>
            </a:extLst>
          </p:cNvPr>
          <p:cNvSpPr>
            <a:spLocks noGrp="1"/>
          </p:cNvSpPr>
          <p:nvPr>
            <p:ph type="title"/>
          </p:nvPr>
        </p:nvSpPr>
        <p:spPr/>
        <p:txBody>
          <a:bodyPr/>
          <a:lstStyle/>
          <a:p>
            <a:r>
              <a:rPr lang="da-DK" dirty="0"/>
              <a:t>Hvordan omgås vi hinanden på arbejde?</a:t>
            </a:r>
          </a:p>
        </p:txBody>
      </p:sp>
      <p:sp>
        <p:nvSpPr>
          <p:cNvPr id="3" name="Pladsholder til indhold 2">
            <a:extLst>
              <a:ext uri="{FF2B5EF4-FFF2-40B4-BE49-F238E27FC236}">
                <a16:creationId xmlns:a16="http://schemas.microsoft.com/office/drawing/2014/main" id="{2FA0C853-50D1-426A-9F16-C347F2C67A00}"/>
              </a:ext>
            </a:extLst>
          </p:cNvPr>
          <p:cNvSpPr>
            <a:spLocks noGrp="1"/>
          </p:cNvSpPr>
          <p:nvPr>
            <p:ph sz="half" idx="1"/>
          </p:nvPr>
        </p:nvSpPr>
        <p:spPr/>
        <p:txBody>
          <a:bodyPr>
            <a:normAutofit/>
          </a:bodyPr>
          <a:lstStyle/>
          <a:p>
            <a:pPr marL="0" indent="0">
              <a:lnSpc>
                <a:spcPct val="100000"/>
              </a:lnSpc>
              <a:buNone/>
            </a:pPr>
            <a:r>
              <a:rPr lang="da-DK" sz="1400" dirty="0"/>
              <a:t>I har formentlig en hel særlig tone på jeres arbejdsplads. Ofte hører man sætningen: Vi har en hård men kærlig tone. Det er svært at definere hvilken tone, der er den rette. </a:t>
            </a:r>
          </a:p>
          <a:p>
            <a:pPr marL="0" indent="0">
              <a:lnSpc>
                <a:spcPct val="100000"/>
              </a:lnSpc>
              <a:buNone/>
            </a:pPr>
            <a:r>
              <a:rPr lang="da-DK" sz="1400" dirty="0"/>
              <a:t>Drillerier og indforståethed behøver ikke være dårligt. Det kan være med til at sammentømre en gruppe. Det vigtige er, at alle føler sig respekteret og kan indgå i kommunikationen. </a:t>
            </a:r>
          </a:p>
          <a:p>
            <a:pPr marL="0" indent="0">
              <a:lnSpc>
                <a:spcPct val="100000"/>
              </a:lnSpc>
              <a:buNone/>
            </a:pPr>
            <a:r>
              <a:rPr lang="da-DK" sz="1400" dirty="0"/>
              <a:t>Hvis den, der bliver drillet, ikke kan grine med eller give igen på en humoristisk måde, er det dårlig stil.</a:t>
            </a:r>
          </a:p>
        </p:txBody>
      </p:sp>
      <p:sp>
        <p:nvSpPr>
          <p:cNvPr id="4" name="Pladsholder til indhold 3">
            <a:extLst>
              <a:ext uri="{FF2B5EF4-FFF2-40B4-BE49-F238E27FC236}">
                <a16:creationId xmlns:a16="http://schemas.microsoft.com/office/drawing/2014/main" id="{8393724F-BF4C-441E-84D5-598E6616FE75}"/>
              </a:ext>
            </a:extLst>
          </p:cNvPr>
          <p:cNvSpPr>
            <a:spLocks noGrp="1"/>
          </p:cNvSpPr>
          <p:nvPr>
            <p:ph sz="half" idx="2"/>
          </p:nvPr>
        </p:nvSpPr>
        <p:spPr/>
        <p:txBody>
          <a:bodyPr>
            <a:normAutofit/>
          </a:bodyPr>
          <a:lstStyle/>
          <a:p>
            <a:pPr marL="0" indent="0">
              <a:lnSpc>
                <a:spcPct val="100000"/>
              </a:lnSpc>
              <a:buNone/>
            </a:pPr>
            <a:r>
              <a:rPr lang="da-DK" sz="1400" dirty="0"/>
              <a:t>Tonen kan også blive mere hård end kærlig – ubemærket har den udviklet sig, så nogle kan føle sig krænket. </a:t>
            </a:r>
          </a:p>
          <a:p>
            <a:pPr marL="0" indent="0">
              <a:lnSpc>
                <a:spcPct val="100000"/>
              </a:lnSpc>
              <a:buNone/>
            </a:pPr>
            <a:r>
              <a:rPr lang="da-DK" sz="1400" dirty="0"/>
              <a:t>Det kan være, at nye eller unge kolleger, som har svært ved at falde ind i tonen, kan føle sig udenfor. Men dem, der har været på arbejdspladsen længe, kan også føle sig ramt og blive i dårligt humør pga. tonen. </a:t>
            </a:r>
          </a:p>
          <a:p>
            <a:pPr marL="0" indent="0">
              <a:lnSpc>
                <a:spcPct val="100000"/>
              </a:lnSpc>
              <a:buNone/>
            </a:pPr>
            <a:r>
              <a:rPr lang="da-DK" sz="1400" dirty="0"/>
              <a:t>Endelig kan arbejdspladsen være splittet – nogle trives fint med tonen, andre gør ikke.</a:t>
            </a:r>
          </a:p>
          <a:p>
            <a:endParaRPr lang="da-DK" dirty="0"/>
          </a:p>
        </p:txBody>
      </p:sp>
    </p:spTree>
    <p:extLst>
      <p:ext uri="{BB962C8B-B14F-4D97-AF65-F5344CB8AC3E}">
        <p14:creationId xmlns:p14="http://schemas.microsoft.com/office/powerpoint/2010/main" val="3271783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69C9F4-8EAF-4C34-9DFA-A6C5507BE068}"/>
              </a:ext>
            </a:extLst>
          </p:cNvPr>
          <p:cNvSpPr>
            <a:spLocks noGrp="1"/>
          </p:cNvSpPr>
          <p:nvPr>
            <p:ph type="title"/>
          </p:nvPr>
        </p:nvSpPr>
        <p:spPr/>
        <p:txBody>
          <a:bodyPr/>
          <a:lstStyle/>
          <a:p>
            <a:r>
              <a:rPr lang="da-DK" sz="2800" dirty="0"/>
              <a:t>Sæt fokus på tone og kultur</a:t>
            </a:r>
            <a:endParaRPr lang="da-DK" dirty="0"/>
          </a:p>
        </p:txBody>
      </p:sp>
      <p:sp>
        <p:nvSpPr>
          <p:cNvPr id="3" name="Pladsholder til indhold 2">
            <a:extLst>
              <a:ext uri="{FF2B5EF4-FFF2-40B4-BE49-F238E27FC236}">
                <a16:creationId xmlns:a16="http://schemas.microsoft.com/office/drawing/2014/main" id="{34E43E73-55A0-48DF-BB57-7D5ED13F2662}"/>
              </a:ext>
            </a:extLst>
          </p:cNvPr>
          <p:cNvSpPr>
            <a:spLocks noGrp="1"/>
          </p:cNvSpPr>
          <p:nvPr>
            <p:ph sz="half" idx="1"/>
          </p:nvPr>
        </p:nvSpPr>
        <p:spPr/>
        <p:txBody>
          <a:bodyPr>
            <a:noAutofit/>
          </a:bodyPr>
          <a:lstStyle/>
          <a:p>
            <a:pPr marL="0" indent="0">
              <a:lnSpc>
                <a:spcPct val="100000"/>
              </a:lnSpc>
              <a:buNone/>
            </a:pPr>
            <a:r>
              <a:rPr lang="da-DK" sz="1400" dirty="0"/>
              <a:t>Det er vigtigt at skabe en kultur, hvor det er legitimt og respekteret at sige fra. Hvis alle er i stand til at sige fra og fortælle, hvornår de oplever sig krænkede, og det respekteres af alle – så vil mobning have dårlige vækstbetingelser.</a:t>
            </a:r>
          </a:p>
          <a:p>
            <a:pPr marL="0" indent="0">
              <a:lnSpc>
                <a:spcPct val="100000"/>
              </a:lnSpc>
              <a:buNone/>
            </a:pPr>
            <a:r>
              <a:rPr lang="da-DK" sz="1400" dirty="0"/>
              <a:t>Derfor er det en god ide en gang i mellem at pudse tonen af. Har den udviklet sig i en uheldig retning? Er der kommet nye medarbejdere til, som ikke er indforståede med tonen.</a:t>
            </a:r>
          </a:p>
          <a:p>
            <a:pPr marL="0" indent="0">
              <a:lnSpc>
                <a:spcPct val="100000"/>
              </a:lnSpc>
              <a:buNone/>
            </a:pPr>
            <a:r>
              <a:rPr lang="da-DK" sz="1400" dirty="0"/>
              <a:t>Det er en god ide at sætte fokus på tone og kultur – en gang i mellem.</a:t>
            </a:r>
          </a:p>
          <a:p>
            <a:pPr marL="0" indent="0">
              <a:lnSpc>
                <a:spcPct val="100000"/>
              </a:lnSpc>
              <a:buNone/>
            </a:pPr>
            <a:r>
              <a:rPr lang="da-DK" sz="1400" dirty="0"/>
              <a:t>En god introduktion af nye medarbejdere er vigtig. Introducer ikke kun til opgaverne, men også til kultur og tone på stedet. For en ny medarbejder kan det være afgørende at vide, at noget ikke handler om en som person, men at det er noget, der ligger i tone og kultur.</a:t>
            </a:r>
          </a:p>
        </p:txBody>
      </p:sp>
      <p:sp>
        <p:nvSpPr>
          <p:cNvPr id="4" name="Pladsholder til indhold 3">
            <a:extLst>
              <a:ext uri="{FF2B5EF4-FFF2-40B4-BE49-F238E27FC236}">
                <a16:creationId xmlns:a16="http://schemas.microsoft.com/office/drawing/2014/main" id="{7895D1BE-BF57-476E-9482-5377D2E32816}"/>
              </a:ext>
            </a:extLst>
          </p:cNvPr>
          <p:cNvSpPr>
            <a:spLocks noGrp="1"/>
          </p:cNvSpPr>
          <p:nvPr>
            <p:ph sz="half" idx="2"/>
          </p:nvPr>
        </p:nvSpPr>
        <p:spPr>
          <a:xfrm>
            <a:off x="4644010" y="1721692"/>
            <a:ext cx="3514492" cy="5091684"/>
          </a:xfrm>
        </p:spPr>
        <p:txBody>
          <a:bodyPr>
            <a:normAutofit/>
          </a:bodyPr>
          <a:lstStyle/>
          <a:p>
            <a:pPr marL="0" indent="0">
              <a:lnSpc>
                <a:spcPct val="100000"/>
              </a:lnSpc>
              <a:buNone/>
            </a:pPr>
            <a:r>
              <a:rPr lang="da-DK" sz="1500" b="1" dirty="0"/>
              <a:t>Vær på forkant</a:t>
            </a:r>
          </a:p>
          <a:p>
            <a:pPr marL="0" indent="0">
              <a:lnSpc>
                <a:spcPct val="100000"/>
              </a:lnSpc>
              <a:buNone/>
            </a:pPr>
            <a:r>
              <a:rPr lang="da-DK" sz="1500" dirty="0"/>
              <a:t>Selvom I ikke har oplevet mobning, er det en god ide at have en plan og nogle retningslinjer på forhånd. Så kan I hurtigere gribe ind på en gennemskuelig måde. Det vil skabe mere tryghed i en situation, der ellers føles usikker og ubehagelig for de fleste.</a:t>
            </a:r>
          </a:p>
          <a:p>
            <a:pPr marL="0" indent="0">
              <a:lnSpc>
                <a:spcPct val="100000"/>
              </a:lnSpc>
              <a:buNone/>
            </a:pPr>
            <a:endParaRPr lang="da-DK" sz="1500" dirty="0"/>
          </a:p>
          <a:p>
            <a:pPr marL="0" indent="0">
              <a:lnSpc>
                <a:spcPct val="100000"/>
              </a:lnSpc>
              <a:buNone/>
            </a:pPr>
            <a:endParaRPr lang="da-DK" sz="1500" dirty="0"/>
          </a:p>
          <a:p>
            <a:pPr marL="0" indent="0">
              <a:lnSpc>
                <a:spcPct val="100000"/>
              </a:lnSpc>
              <a:buNone/>
            </a:pPr>
            <a:endParaRPr lang="da-DK" sz="1500" dirty="0"/>
          </a:p>
          <a:p>
            <a:pPr marL="0" indent="0">
              <a:lnSpc>
                <a:spcPct val="100000"/>
              </a:lnSpc>
              <a:buNone/>
            </a:pPr>
            <a:endParaRPr lang="da-DK" sz="1500" i="1" dirty="0"/>
          </a:p>
          <a:p>
            <a:pPr marL="0" indent="0">
              <a:lnSpc>
                <a:spcPct val="120000"/>
              </a:lnSpc>
              <a:buNone/>
            </a:pPr>
            <a:endParaRPr lang="da-DK" sz="1400" dirty="0"/>
          </a:p>
        </p:txBody>
      </p:sp>
    </p:spTree>
    <p:extLst>
      <p:ext uri="{BB962C8B-B14F-4D97-AF65-F5344CB8AC3E}">
        <p14:creationId xmlns:p14="http://schemas.microsoft.com/office/powerpoint/2010/main" val="3813838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9EAAE6A-C1EF-4506-866C-F48B5D7587C9}"/>
              </a:ext>
            </a:extLst>
          </p:cNvPr>
          <p:cNvPicPr>
            <a:picLocks noChangeAspect="1"/>
          </p:cNvPicPr>
          <p:nvPr/>
        </p:nvPicPr>
        <p:blipFill>
          <a:blip r:embed="rId2"/>
          <a:stretch>
            <a:fillRect/>
          </a:stretch>
        </p:blipFill>
        <p:spPr>
          <a:xfrm>
            <a:off x="2733681" y="2276872"/>
            <a:ext cx="3676638" cy="2548579"/>
          </a:xfrm>
          <a:prstGeom prst="rect">
            <a:avLst/>
          </a:prstGeom>
        </p:spPr>
      </p:pic>
      <p:sp>
        <p:nvSpPr>
          <p:cNvPr id="7" name="Tekstfelt 6">
            <a:extLst>
              <a:ext uri="{FF2B5EF4-FFF2-40B4-BE49-F238E27FC236}">
                <a16:creationId xmlns:a16="http://schemas.microsoft.com/office/drawing/2014/main" id="{8CF47EED-7EE0-4038-AEC2-B4EABB3E2FD7}"/>
              </a:ext>
            </a:extLst>
          </p:cNvPr>
          <p:cNvSpPr txBox="1"/>
          <p:nvPr/>
        </p:nvSpPr>
        <p:spPr>
          <a:xfrm>
            <a:off x="755650" y="5033033"/>
            <a:ext cx="7272338" cy="307777"/>
          </a:xfrm>
          <a:prstGeom prst="rect">
            <a:avLst/>
          </a:prstGeom>
          <a:noFill/>
        </p:spPr>
        <p:txBody>
          <a:bodyPr wrap="square">
            <a:spAutoFit/>
          </a:bodyPr>
          <a:lstStyle/>
          <a:p>
            <a:pPr marL="0" indent="0" algn="ctr">
              <a:lnSpc>
                <a:spcPct val="100000"/>
              </a:lnSpc>
              <a:buNone/>
            </a:pPr>
            <a:r>
              <a:rPr lang="da-DK" sz="1400" b="1" dirty="0">
                <a:solidFill>
                  <a:srgbClr val="208D62"/>
                </a:solidFill>
              </a:rPr>
              <a:t>Det er en god ide  at sætte fokus på  tone og kultur – en gang i mellem.</a:t>
            </a:r>
          </a:p>
        </p:txBody>
      </p:sp>
    </p:spTree>
    <p:extLst>
      <p:ext uri="{BB962C8B-B14F-4D97-AF65-F5344CB8AC3E}">
        <p14:creationId xmlns:p14="http://schemas.microsoft.com/office/powerpoint/2010/main" val="3619841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9D0728-C354-4038-8DC3-5E54AC7117ED}"/>
              </a:ext>
            </a:extLst>
          </p:cNvPr>
          <p:cNvSpPr>
            <a:spLocks noGrp="1"/>
          </p:cNvSpPr>
          <p:nvPr>
            <p:ph type="title"/>
          </p:nvPr>
        </p:nvSpPr>
        <p:spPr/>
        <p:txBody>
          <a:bodyPr/>
          <a:lstStyle/>
          <a:p>
            <a:r>
              <a:rPr lang="da-DK" dirty="0"/>
              <a:t>Hvis der er mistanke om mobning</a:t>
            </a:r>
          </a:p>
        </p:txBody>
      </p:sp>
      <p:sp>
        <p:nvSpPr>
          <p:cNvPr id="3" name="Pladsholder til indhold 2">
            <a:extLst>
              <a:ext uri="{FF2B5EF4-FFF2-40B4-BE49-F238E27FC236}">
                <a16:creationId xmlns:a16="http://schemas.microsoft.com/office/drawing/2014/main" id="{F4CF7ABC-E0CC-447A-B63B-E13A4A4151EE}"/>
              </a:ext>
            </a:extLst>
          </p:cNvPr>
          <p:cNvSpPr>
            <a:spLocks noGrp="1"/>
          </p:cNvSpPr>
          <p:nvPr>
            <p:ph sz="half" idx="1"/>
          </p:nvPr>
        </p:nvSpPr>
        <p:spPr/>
        <p:txBody>
          <a:bodyPr>
            <a:normAutofit/>
          </a:bodyPr>
          <a:lstStyle/>
          <a:p>
            <a:pPr marL="0" indent="0">
              <a:lnSpc>
                <a:spcPct val="100000"/>
              </a:lnSpc>
              <a:buNone/>
            </a:pPr>
            <a:r>
              <a:rPr lang="da-DK" sz="1400" dirty="0"/>
              <a:t>Er der mistanke om mobning, skal I – af flere årsager - reagere hurtigst muligt. Bliver nogle mobbet kan det have alvorlige konsekvenser for den enkelte, f.eks. sygemeldinger og udstødning fra arbejdslivet og derudover går det ud over opgaveløsningen.</a:t>
            </a:r>
          </a:p>
          <a:p>
            <a:pPr marL="0" indent="0">
              <a:lnSpc>
                <a:spcPct val="100000"/>
              </a:lnSpc>
              <a:buNone/>
            </a:pPr>
            <a:r>
              <a:rPr lang="da-DK" sz="1400" dirty="0"/>
              <a:t>Hvis nogen har sagt det højt, eller en spørgeskemaundersøgelse (trivselsundersøgelse/APV kortlægning) tyder på mobning, så rammer det næsten alle på arbejdspladsen. De fleste vil gå rundt og tænke: Er det mig, der gør noget, som andre opfatter som mobning? Hvem er det, der oplever sig mobbet? Så jo hurtigere I kan afklare, hvad det handler om, jo bedre.</a:t>
            </a:r>
          </a:p>
        </p:txBody>
      </p:sp>
      <p:sp>
        <p:nvSpPr>
          <p:cNvPr id="4" name="Pladsholder til indhold 3">
            <a:extLst>
              <a:ext uri="{FF2B5EF4-FFF2-40B4-BE49-F238E27FC236}">
                <a16:creationId xmlns:a16="http://schemas.microsoft.com/office/drawing/2014/main" id="{FA608A9E-875E-4477-A143-19DC48DE9979}"/>
              </a:ext>
            </a:extLst>
          </p:cNvPr>
          <p:cNvSpPr>
            <a:spLocks noGrp="1"/>
          </p:cNvSpPr>
          <p:nvPr>
            <p:ph sz="half" idx="2"/>
          </p:nvPr>
        </p:nvSpPr>
        <p:spPr/>
        <p:txBody>
          <a:bodyPr>
            <a:normAutofit/>
          </a:bodyPr>
          <a:lstStyle/>
          <a:p>
            <a:pPr marL="0" indent="0">
              <a:lnSpc>
                <a:spcPct val="100000"/>
              </a:lnSpc>
              <a:buNone/>
            </a:pPr>
            <a:r>
              <a:rPr lang="da-DK" sz="1400" dirty="0"/>
              <a:t>Det behøver ikke at være mobning i den forstand, som Arbejdstilsynet definerer. Det er også sjældent, at det vil fremstå klart, at der er et offer, og en der mobber. Det er ofte mere kompliceret. </a:t>
            </a:r>
          </a:p>
          <a:p>
            <a:pPr marL="0" indent="0">
              <a:lnSpc>
                <a:spcPct val="100000"/>
              </a:lnSpc>
              <a:buNone/>
            </a:pPr>
            <a:r>
              <a:rPr lang="da-DK" sz="1400" dirty="0"/>
              <a:t>Men det er alligevel vigtigt at gøre noget ved det. Hvis nogle siger, at der er mobning, er det tegn på, at nogle ikke trives.</a:t>
            </a:r>
          </a:p>
          <a:p>
            <a:endParaRPr lang="da-DK" dirty="0"/>
          </a:p>
        </p:txBody>
      </p:sp>
    </p:spTree>
    <p:extLst>
      <p:ext uri="{BB962C8B-B14F-4D97-AF65-F5344CB8AC3E}">
        <p14:creationId xmlns:p14="http://schemas.microsoft.com/office/powerpoint/2010/main" val="1555832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E8AC40DA-0E78-4900-ACBB-2C4C11C749E8}"/>
              </a:ext>
            </a:extLst>
          </p:cNvPr>
          <p:cNvPicPr>
            <a:picLocks noChangeAspect="1"/>
          </p:cNvPicPr>
          <p:nvPr/>
        </p:nvPicPr>
        <p:blipFill>
          <a:blip r:embed="rId2"/>
          <a:stretch>
            <a:fillRect/>
          </a:stretch>
        </p:blipFill>
        <p:spPr>
          <a:xfrm>
            <a:off x="1331640" y="908720"/>
            <a:ext cx="5749734" cy="3796158"/>
          </a:xfrm>
          <a:prstGeom prst="rect">
            <a:avLst/>
          </a:prstGeom>
        </p:spPr>
      </p:pic>
      <p:sp>
        <p:nvSpPr>
          <p:cNvPr id="6" name="Tekstfelt 5">
            <a:extLst>
              <a:ext uri="{FF2B5EF4-FFF2-40B4-BE49-F238E27FC236}">
                <a16:creationId xmlns:a16="http://schemas.microsoft.com/office/drawing/2014/main" id="{EF48DEA7-FE18-4111-B4A2-F3BD5266A5C4}"/>
              </a:ext>
            </a:extLst>
          </p:cNvPr>
          <p:cNvSpPr txBox="1"/>
          <p:nvPr/>
        </p:nvSpPr>
        <p:spPr>
          <a:xfrm>
            <a:off x="683568" y="4941168"/>
            <a:ext cx="7272338" cy="523220"/>
          </a:xfrm>
          <a:prstGeom prst="rect">
            <a:avLst/>
          </a:prstGeom>
          <a:noFill/>
        </p:spPr>
        <p:txBody>
          <a:bodyPr wrap="square" rtlCol="0">
            <a:spAutoFit/>
          </a:bodyPr>
          <a:lstStyle/>
          <a:p>
            <a:pPr algn="ctr"/>
            <a:r>
              <a:rPr lang="da-DK" sz="1400" b="1" dirty="0">
                <a:solidFill>
                  <a:srgbClr val="208D62"/>
                </a:solidFill>
              </a:rPr>
              <a:t>Det opleves krænkende at blive skældt ud – især hvis man ikke kan gøre noget ved situationen.</a:t>
            </a:r>
          </a:p>
        </p:txBody>
      </p:sp>
    </p:spTree>
    <p:extLst>
      <p:ext uri="{BB962C8B-B14F-4D97-AF65-F5344CB8AC3E}">
        <p14:creationId xmlns:p14="http://schemas.microsoft.com/office/powerpoint/2010/main" val="2897369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2EDB20-349E-4A3F-9B73-33C2E61C037E}"/>
              </a:ext>
            </a:extLst>
          </p:cNvPr>
          <p:cNvSpPr>
            <a:spLocks noGrp="1"/>
          </p:cNvSpPr>
          <p:nvPr>
            <p:ph type="title"/>
          </p:nvPr>
        </p:nvSpPr>
        <p:spPr/>
        <p:txBody>
          <a:bodyPr>
            <a:normAutofit fontScale="90000"/>
          </a:bodyPr>
          <a:lstStyle/>
          <a:p>
            <a:r>
              <a:rPr lang="da-DK" dirty="0"/>
              <a:t>Hvad kan I kan gøre?</a:t>
            </a:r>
          </a:p>
        </p:txBody>
      </p:sp>
      <p:sp>
        <p:nvSpPr>
          <p:cNvPr id="5" name="Pladsholder til tekst 4">
            <a:extLst>
              <a:ext uri="{FF2B5EF4-FFF2-40B4-BE49-F238E27FC236}">
                <a16:creationId xmlns:a16="http://schemas.microsoft.com/office/drawing/2014/main" id="{E24BACD9-14B4-4739-8447-4E835AA7E749}"/>
              </a:ext>
            </a:extLst>
          </p:cNvPr>
          <p:cNvSpPr>
            <a:spLocks noGrp="1"/>
          </p:cNvSpPr>
          <p:nvPr>
            <p:ph type="body" sz="quarter" idx="13"/>
          </p:nvPr>
        </p:nvSpPr>
        <p:spPr/>
        <p:txBody>
          <a:bodyPr>
            <a:normAutofit/>
          </a:bodyPr>
          <a:lstStyle/>
          <a:p>
            <a:pPr marL="0" indent="0">
              <a:buNone/>
            </a:pPr>
            <a:r>
              <a:rPr lang="da-DK" dirty="0"/>
              <a:t>Hvad I kan gøre, afhænger af, hvordan mistanken om mobning er opstået:</a:t>
            </a:r>
          </a:p>
          <a:p>
            <a:pPr marL="342900" indent="-342900">
              <a:buFont typeface="+mj-lt"/>
              <a:buAutoNum type="arabicPeriod"/>
            </a:pPr>
            <a:r>
              <a:rPr lang="da-DK" dirty="0"/>
              <a:t>Nogle siger det højt</a:t>
            </a:r>
          </a:p>
          <a:p>
            <a:pPr lvl="1"/>
            <a:r>
              <a:rPr lang="da-DK" sz="1400" dirty="0"/>
              <a:t>en eller flere medarbejdere fortæller, at de oplever andre blive mobbet</a:t>
            </a:r>
          </a:p>
          <a:p>
            <a:pPr lvl="1"/>
            <a:r>
              <a:rPr lang="da-DK" sz="1400" dirty="0"/>
              <a:t>en eller flere medarbejdere fortæller, at de selv oplever sig mobbet</a:t>
            </a:r>
          </a:p>
          <a:p>
            <a:pPr marL="342900" indent="-342900">
              <a:buFont typeface="+mj-lt"/>
              <a:buAutoNum type="arabicPeriod"/>
            </a:pPr>
            <a:r>
              <a:rPr lang="da-DK" dirty="0"/>
              <a:t>Jeres APV eller trivselsmåling viser, at nogle svarer, at de oplever mobning</a:t>
            </a:r>
          </a:p>
          <a:p>
            <a:pPr marL="342900" indent="-342900">
              <a:buFont typeface="+mj-lt"/>
              <a:buAutoNum type="arabicPeriod"/>
            </a:pPr>
            <a:r>
              <a:rPr lang="da-DK" dirty="0"/>
              <a:t>Der er tegn på mobning eller dårlig trivsel.</a:t>
            </a:r>
          </a:p>
          <a:p>
            <a:endParaRPr lang="da-DK" sz="1600" dirty="0"/>
          </a:p>
        </p:txBody>
      </p:sp>
    </p:spTree>
    <p:extLst>
      <p:ext uri="{BB962C8B-B14F-4D97-AF65-F5344CB8AC3E}">
        <p14:creationId xmlns:p14="http://schemas.microsoft.com/office/powerpoint/2010/main" val="549138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1D9750AD-F853-49AB-9459-2C7B38B659FE}"/>
              </a:ext>
            </a:extLst>
          </p:cNvPr>
          <p:cNvPicPr>
            <a:picLocks noChangeAspect="1"/>
          </p:cNvPicPr>
          <p:nvPr/>
        </p:nvPicPr>
        <p:blipFill>
          <a:blip r:embed="rId2"/>
          <a:stretch>
            <a:fillRect/>
          </a:stretch>
        </p:blipFill>
        <p:spPr>
          <a:xfrm>
            <a:off x="1330609" y="620688"/>
            <a:ext cx="6482781" cy="4792717"/>
          </a:xfrm>
          <a:prstGeom prst="rect">
            <a:avLst/>
          </a:prstGeom>
        </p:spPr>
      </p:pic>
      <p:sp>
        <p:nvSpPr>
          <p:cNvPr id="7" name="Tekstfelt 6">
            <a:extLst>
              <a:ext uri="{FF2B5EF4-FFF2-40B4-BE49-F238E27FC236}">
                <a16:creationId xmlns:a16="http://schemas.microsoft.com/office/drawing/2014/main" id="{F406C885-239D-4A67-B8C2-F5025A9380A8}"/>
              </a:ext>
            </a:extLst>
          </p:cNvPr>
          <p:cNvSpPr txBox="1"/>
          <p:nvPr/>
        </p:nvSpPr>
        <p:spPr>
          <a:xfrm>
            <a:off x="782698" y="5413405"/>
            <a:ext cx="7245290" cy="523220"/>
          </a:xfrm>
          <a:prstGeom prst="rect">
            <a:avLst/>
          </a:prstGeom>
          <a:noFill/>
        </p:spPr>
        <p:txBody>
          <a:bodyPr wrap="square" rtlCol="0">
            <a:spAutoFit/>
          </a:bodyPr>
          <a:lstStyle/>
          <a:p>
            <a:pPr algn="ctr"/>
            <a:r>
              <a:rPr lang="da-DK" sz="1400" b="1" i="0" u="none" strike="noStrike" baseline="0" dirty="0">
                <a:solidFill>
                  <a:srgbClr val="208D62"/>
                </a:solidFill>
                <a:latin typeface="Arial" panose="020B0604020202020204" pitchFamily="34" charset="0"/>
                <a:cs typeface="Arial" panose="020B0604020202020204" pitchFamily="34" charset="0"/>
              </a:rPr>
              <a:t>En bemærkning kan opleves på mange måder. </a:t>
            </a:r>
            <a:br>
              <a:rPr lang="da-DK" sz="1400" b="1" i="0" u="none" strike="noStrike" baseline="0" dirty="0">
                <a:solidFill>
                  <a:srgbClr val="208D62"/>
                </a:solidFill>
                <a:latin typeface="Arial" panose="020B0604020202020204" pitchFamily="34" charset="0"/>
                <a:cs typeface="Arial" panose="020B0604020202020204" pitchFamily="34" charset="0"/>
              </a:rPr>
            </a:br>
            <a:r>
              <a:rPr lang="da-DK" sz="1400" b="1" i="0" u="none" strike="noStrike" baseline="0" dirty="0">
                <a:solidFill>
                  <a:srgbClr val="208D62"/>
                </a:solidFill>
                <a:latin typeface="Arial" panose="020B0604020202020204" pitchFamily="34" charset="0"/>
                <a:cs typeface="Arial" panose="020B0604020202020204" pitchFamily="34" charset="0"/>
              </a:rPr>
              <a:t>Ofte vil det afhænge af, hvor godt personen synes, han/hun er integreret i gruppen.</a:t>
            </a:r>
            <a:endParaRPr lang="da-DK" sz="1400" dirty="0">
              <a:solidFill>
                <a:srgbClr val="208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5029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1B09D-3B10-49CF-BA2D-06C9694E0332}"/>
              </a:ext>
            </a:extLst>
          </p:cNvPr>
          <p:cNvSpPr>
            <a:spLocks noGrp="1"/>
          </p:cNvSpPr>
          <p:nvPr>
            <p:ph type="title"/>
          </p:nvPr>
        </p:nvSpPr>
        <p:spPr/>
        <p:txBody>
          <a:bodyPr>
            <a:normAutofit fontScale="90000"/>
          </a:bodyPr>
          <a:lstStyle/>
          <a:p>
            <a:r>
              <a:rPr lang="da-DK" dirty="0"/>
              <a:t>1: Nogle siger det højt</a:t>
            </a:r>
          </a:p>
        </p:txBody>
      </p:sp>
      <p:sp>
        <p:nvSpPr>
          <p:cNvPr id="4" name="Pladsholder til indhold 3">
            <a:extLst>
              <a:ext uri="{FF2B5EF4-FFF2-40B4-BE49-F238E27FC236}">
                <a16:creationId xmlns:a16="http://schemas.microsoft.com/office/drawing/2014/main" id="{75B36EC1-F2C0-4565-8451-5925D5F66FBC}"/>
              </a:ext>
            </a:extLst>
          </p:cNvPr>
          <p:cNvSpPr>
            <a:spLocks noGrp="1"/>
          </p:cNvSpPr>
          <p:nvPr>
            <p:ph sz="half" idx="1"/>
          </p:nvPr>
        </p:nvSpPr>
        <p:spPr/>
        <p:txBody>
          <a:bodyPr>
            <a:normAutofit/>
          </a:bodyPr>
          <a:lstStyle/>
          <a:p>
            <a:pPr marL="0" indent="0">
              <a:lnSpc>
                <a:spcPct val="110000"/>
              </a:lnSpc>
              <a:buNone/>
            </a:pPr>
            <a:r>
              <a:rPr lang="da-DK" sz="1400" b="0" i="0" u="none" strike="noStrike" baseline="0" dirty="0">
                <a:solidFill>
                  <a:srgbClr val="211D1E"/>
                </a:solidFill>
              </a:rPr>
              <a:t>Første skridt er at undersøge sagen nærmere. Ofte vil den person, som andre anklager for at mobbe, blive overrasket og måske være meget uenig i, at der er tale om mobning. </a:t>
            </a:r>
            <a:br>
              <a:rPr lang="da-DK" sz="1400" b="0" i="0" u="none" strike="noStrike" baseline="0" dirty="0">
                <a:solidFill>
                  <a:srgbClr val="211D1E"/>
                </a:solidFill>
              </a:rPr>
            </a:br>
            <a:r>
              <a:rPr lang="da-DK" sz="1400" b="0" i="0" u="none" strike="noStrike" baseline="0" dirty="0">
                <a:solidFill>
                  <a:srgbClr val="211D1E"/>
                </a:solidFill>
              </a:rPr>
              <a:t>I må derfor undersøge sagen nærmere og prøve at finde ud af, hvad det handler om, før I dømmer og handler. Det kalder man også et faktatjek.</a:t>
            </a:r>
          </a:p>
          <a:p>
            <a:pPr marL="0" indent="0">
              <a:lnSpc>
                <a:spcPct val="110000"/>
              </a:lnSpc>
              <a:buNone/>
            </a:pPr>
            <a:r>
              <a:rPr lang="da-DK" sz="1400" b="0" i="0" u="none" strike="noStrike" baseline="0" dirty="0">
                <a:solidFill>
                  <a:srgbClr val="211D1E"/>
                </a:solidFill>
              </a:rPr>
              <a:t>Formålet med et faktatjek er, at </a:t>
            </a:r>
          </a:p>
          <a:p>
            <a:pPr>
              <a:lnSpc>
                <a:spcPct val="110000"/>
              </a:lnSpc>
            </a:pPr>
            <a:r>
              <a:rPr lang="da-DK" sz="1400" b="0" i="0" u="none" strike="noStrike" baseline="0" dirty="0">
                <a:solidFill>
                  <a:srgbClr val="211D1E"/>
                </a:solidFill>
              </a:rPr>
              <a:t>de involverede får en hurtig og retfærdig behandling </a:t>
            </a:r>
          </a:p>
          <a:p>
            <a:pPr>
              <a:lnSpc>
                <a:spcPct val="110000"/>
              </a:lnSpc>
            </a:pPr>
            <a:r>
              <a:rPr lang="da-DK" sz="1400" b="0" i="0" u="none" strike="noStrike" baseline="0" dirty="0">
                <a:solidFill>
                  <a:srgbClr val="211D1E"/>
                </a:solidFill>
              </a:rPr>
              <a:t>forebygge og løse sager på arbejdspladsen.</a:t>
            </a:r>
          </a:p>
        </p:txBody>
      </p:sp>
      <p:sp>
        <p:nvSpPr>
          <p:cNvPr id="5" name="Pladsholder til indhold 4">
            <a:extLst>
              <a:ext uri="{FF2B5EF4-FFF2-40B4-BE49-F238E27FC236}">
                <a16:creationId xmlns:a16="http://schemas.microsoft.com/office/drawing/2014/main" id="{CA9C69F1-1A48-401E-81B1-A0A59E084D81}"/>
              </a:ext>
            </a:extLst>
          </p:cNvPr>
          <p:cNvSpPr>
            <a:spLocks noGrp="1"/>
          </p:cNvSpPr>
          <p:nvPr>
            <p:ph sz="half" idx="2"/>
          </p:nvPr>
        </p:nvSpPr>
        <p:spPr/>
        <p:txBody>
          <a:bodyPr>
            <a:normAutofit/>
          </a:bodyPr>
          <a:lstStyle/>
          <a:p>
            <a:pPr marL="0" indent="0">
              <a:lnSpc>
                <a:spcPct val="100000"/>
              </a:lnSpc>
              <a:buNone/>
            </a:pPr>
            <a:r>
              <a:rPr lang="da-DK" sz="1400" b="0" i="0" u="none" strike="noStrike" baseline="0" dirty="0">
                <a:solidFill>
                  <a:srgbClr val="211D1E"/>
                </a:solidFill>
              </a:rPr>
              <a:t>Det er vigtigt, at det opfattes som en uvildig og retfærdig undersøgelse. Det er derfor, det er vigtigt, at I allerede har en vedtaget plan, som alle kender. Vær opmærksom på, at det kan opleves som en heksejagt at blive anklaget for mobning. Det er en alvorlig anklage, som ikke gør det nemmere at snakke om tingene. Også derfor er det godt at have en allerede vedtaget plan at gå efter. Det er vigtigt at udarbejde planen i ”fredstid” og ikke, når konflikten kører.</a:t>
            </a:r>
          </a:p>
          <a:p>
            <a:pPr marL="0" indent="0">
              <a:lnSpc>
                <a:spcPct val="100000"/>
              </a:lnSpc>
              <a:buNone/>
            </a:pPr>
            <a:r>
              <a:rPr lang="da-DK" sz="1400" b="0" i="0" u="none" strike="noStrike" baseline="0" dirty="0">
                <a:solidFill>
                  <a:srgbClr val="FF0000"/>
                </a:solidFill>
              </a:rPr>
              <a:t>Se hvordan I kan forberede et faktatjek på side 14</a:t>
            </a:r>
            <a:endParaRPr lang="da-DK" sz="1400" dirty="0">
              <a:solidFill>
                <a:srgbClr val="FF0000"/>
              </a:solidFill>
            </a:endParaRPr>
          </a:p>
          <a:p>
            <a:endParaRPr lang="da-DK" dirty="0"/>
          </a:p>
        </p:txBody>
      </p:sp>
    </p:spTree>
    <p:extLst>
      <p:ext uri="{BB962C8B-B14F-4D97-AF65-F5344CB8AC3E}">
        <p14:creationId xmlns:p14="http://schemas.microsoft.com/office/powerpoint/2010/main" val="491789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93E09-76C7-42BF-B543-8FA682B8B59D}"/>
              </a:ext>
            </a:extLst>
          </p:cNvPr>
          <p:cNvSpPr>
            <a:spLocks noGrp="1"/>
          </p:cNvSpPr>
          <p:nvPr>
            <p:ph type="title"/>
          </p:nvPr>
        </p:nvSpPr>
        <p:spPr/>
        <p:txBody>
          <a:bodyPr>
            <a:normAutofit fontScale="90000"/>
          </a:bodyPr>
          <a:lstStyle/>
          <a:p>
            <a:r>
              <a:rPr lang="da-DK" sz="2400" dirty="0"/>
              <a:t>2: Mobning viser sig i APV eller trivselsundersøgelse</a:t>
            </a:r>
          </a:p>
        </p:txBody>
      </p:sp>
      <p:sp>
        <p:nvSpPr>
          <p:cNvPr id="5" name="Pladsholder til tekst 4">
            <a:extLst>
              <a:ext uri="{FF2B5EF4-FFF2-40B4-BE49-F238E27FC236}">
                <a16:creationId xmlns:a16="http://schemas.microsoft.com/office/drawing/2014/main" id="{EA6596EB-5661-48F9-AB64-92721E9129B8}"/>
              </a:ext>
            </a:extLst>
          </p:cNvPr>
          <p:cNvSpPr>
            <a:spLocks noGrp="1"/>
          </p:cNvSpPr>
          <p:nvPr>
            <p:ph type="body" sz="quarter" idx="13"/>
          </p:nvPr>
        </p:nvSpPr>
        <p:spPr>
          <a:xfrm>
            <a:off x="985859" y="1700808"/>
            <a:ext cx="6826501" cy="4490493"/>
          </a:xfrm>
        </p:spPr>
        <p:txBody>
          <a:bodyPr>
            <a:normAutofit/>
          </a:bodyPr>
          <a:lstStyle/>
          <a:p>
            <a:pPr marL="0" indent="0">
              <a:buNone/>
            </a:pPr>
            <a:r>
              <a:rPr lang="da-DK" dirty="0"/>
              <a:t>Hvis undersøgelsen er anonym, kan I af gode grunde ikke vide, hvem det handler om.</a:t>
            </a:r>
          </a:p>
          <a:p>
            <a:pPr marL="0" indent="0">
              <a:buNone/>
            </a:pPr>
            <a:r>
              <a:rPr lang="da-DK" dirty="0"/>
              <a:t>Derfor:</a:t>
            </a:r>
          </a:p>
          <a:p>
            <a:r>
              <a:rPr lang="da-DK" dirty="0"/>
              <a:t>Meld ud, at det er svært at gøre noget direkte, så længe I ikke ved hvem og hvad, det handler om</a:t>
            </a:r>
          </a:p>
          <a:p>
            <a:r>
              <a:rPr lang="da-DK" dirty="0"/>
              <a:t>Sig, at alle kan gå til enten leder, medarbejderrepræsentanter eller en anden nøgleperson i virksomheden, som man kan være fortrolig med</a:t>
            </a:r>
          </a:p>
          <a:p>
            <a:r>
              <a:rPr lang="da-DK" dirty="0"/>
              <a:t>Arbejd med mobning generelt:</a:t>
            </a:r>
          </a:p>
          <a:p>
            <a:pPr lvl="1"/>
            <a:r>
              <a:rPr lang="da-DK" dirty="0"/>
              <a:t>Meld ud, at mobning ikke er en acceptabel opførsel</a:t>
            </a:r>
          </a:p>
          <a:p>
            <a:pPr lvl="1"/>
            <a:r>
              <a:rPr lang="da-DK" dirty="0"/>
              <a:t>Diskuter omgangstone og spilleregler – se side 13</a:t>
            </a:r>
          </a:p>
          <a:p>
            <a:pPr lvl="1"/>
            <a:r>
              <a:rPr lang="da-DK" dirty="0"/>
              <a:t>Lav retningslinjer for, hvordan I som virksomhed vil arbejde med mobning – se mere i pjecen Puds Tonen af</a:t>
            </a:r>
          </a:p>
        </p:txBody>
      </p:sp>
    </p:spTree>
    <p:extLst>
      <p:ext uri="{BB962C8B-B14F-4D97-AF65-F5344CB8AC3E}">
        <p14:creationId xmlns:p14="http://schemas.microsoft.com/office/powerpoint/2010/main" val="2262100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66E8D9-A491-4597-9AE5-2413EAD334A7}"/>
              </a:ext>
            </a:extLst>
          </p:cNvPr>
          <p:cNvSpPr>
            <a:spLocks noGrp="1"/>
          </p:cNvSpPr>
          <p:nvPr>
            <p:ph type="title"/>
          </p:nvPr>
        </p:nvSpPr>
        <p:spPr/>
        <p:txBody>
          <a:bodyPr/>
          <a:lstStyle/>
          <a:p>
            <a:r>
              <a:rPr lang="da-DK" dirty="0"/>
              <a:t>Vi er hinandens arbejdsmiljø</a:t>
            </a:r>
          </a:p>
        </p:txBody>
      </p:sp>
      <p:sp>
        <p:nvSpPr>
          <p:cNvPr id="3" name="Pladsholder til indhold 2">
            <a:extLst>
              <a:ext uri="{FF2B5EF4-FFF2-40B4-BE49-F238E27FC236}">
                <a16:creationId xmlns:a16="http://schemas.microsoft.com/office/drawing/2014/main" id="{05C2CD25-2B79-4256-B979-1B041FB4E52E}"/>
              </a:ext>
            </a:extLst>
          </p:cNvPr>
          <p:cNvSpPr>
            <a:spLocks noGrp="1"/>
          </p:cNvSpPr>
          <p:nvPr>
            <p:ph sz="half" idx="1"/>
          </p:nvPr>
        </p:nvSpPr>
        <p:spPr>
          <a:xfrm>
            <a:off x="985500" y="1721692"/>
            <a:ext cx="3586500" cy="4351338"/>
          </a:xfrm>
        </p:spPr>
        <p:txBody>
          <a:bodyPr>
            <a:normAutofit/>
          </a:bodyPr>
          <a:lstStyle/>
          <a:p>
            <a:pPr marL="0" indent="0">
              <a:lnSpc>
                <a:spcPct val="100000"/>
              </a:lnSpc>
              <a:buNone/>
            </a:pPr>
            <a:r>
              <a:rPr lang="da-DK" sz="1400" dirty="0"/>
              <a:t>På arbejdspladsen skal mennesker med forskellig baggrund, fag, holdninger, funktioner og kulturer få det til at fungere sammen. For det meste går det godt. Men nogle gange slår det gnister eller bliver bare lidt svært. </a:t>
            </a:r>
          </a:p>
          <a:p>
            <a:pPr marL="0" indent="0">
              <a:lnSpc>
                <a:spcPct val="100000"/>
              </a:lnSpc>
              <a:buNone/>
            </a:pPr>
            <a:r>
              <a:rPr lang="da-DK" sz="1400" dirty="0"/>
              <a:t>Det kan handle om uenighed om opgaveløsning, konflikter pga. forskellige holdninger, manglende respekt, drillerier og forskelsbehandling.</a:t>
            </a:r>
          </a:p>
        </p:txBody>
      </p:sp>
      <p:sp>
        <p:nvSpPr>
          <p:cNvPr id="4" name="Pladsholder til indhold 3">
            <a:extLst>
              <a:ext uri="{FF2B5EF4-FFF2-40B4-BE49-F238E27FC236}">
                <a16:creationId xmlns:a16="http://schemas.microsoft.com/office/drawing/2014/main" id="{9FE3DBFB-9C1F-498D-B094-BCE32A06F352}"/>
              </a:ext>
            </a:extLst>
          </p:cNvPr>
          <p:cNvSpPr>
            <a:spLocks noGrp="1"/>
          </p:cNvSpPr>
          <p:nvPr>
            <p:ph sz="half" idx="2"/>
          </p:nvPr>
        </p:nvSpPr>
        <p:spPr/>
        <p:txBody>
          <a:bodyPr>
            <a:normAutofit/>
          </a:bodyPr>
          <a:lstStyle/>
          <a:p>
            <a:pPr marL="0" indent="0">
              <a:lnSpc>
                <a:spcPct val="100000"/>
              </a:lnSpc>
              <a:buNone/>
            </a:pPr>
            <a:r>
              <a:rPr lang="da-DK" sz="1400" b="0" i="0" u="none" strike="noStrike" baseline="0" dirty="0">
                <a:solidFill>
                  <a:srgbClr val="221E1F"/>
                </a:solidFill>
              </a:rPr>
              <a:t>Måske udvikler det sig, så nogle oplever, de selv eller andre bliver behandlet dårligt – af ledere eller kolleger. Så skal der gribes ind. Men allerbedst er det, hvis arbejdspladsen formår at skabe en kultur, hvor dårlig stemning og mobning ikke har grobund. </a:t>
            </a:r>
            <a:br>
              <a:rPr lang="da-DK" sz="1400" b="0" i="0" u="none" strike="noStrike" baseline="0" dirty="0">
                <a:solidFill>
                  <a:srgbClr val="221E1F"/>
                </a:solidFill>
              </a:rPr>
            </a:br>
            <a:br>
              <a:rPr lang="da-DK" sz="1400" b="0" i="0" u="none" strike="noStrike" baseline="0" dirty="0">
                <a:solidFill>
                  <a:srgbClr val="221E1F"/>
                </a:solidFill>
              </a:rPr>
            </a:br>
            <a:r>
              <a:rPr lang="da-DK" sz="1400" b="0" i="0" u="none" strike="noStrike" baseline="0" dirty="0">
                <a:solidFill>
                  <a:srgbClr val="221E1F"/>
                </a:solidFill>
              </a:rPr>
              <a:t>Præsentationen her handler både om, hvordan man kan forebygge, og hvad man kan gøre, hvis der er tegn på dårlig trivsel eller mobning. </a:t>
            </a:r>
            <a:endParaRPr lang="da-DK" sz="1400" dirty="0"/>
          </a:p>
        </p:txBody>
      </p:sp>
      <p:pic>
        <p:nvPicPr>
          <p:cNvPr id="6" name="Billede 5">
            <a:extLst>
              <a:ext uri="{FF2B5EF4-FFF2-40B4-BE49-F238E27FC236}">
                <a16:creationId xmlns:a16="http://schemas.microsoft.com/office/drawing/2014/main" id="{69E06E3C-C933-4AA3-A0C2-D079A7323080}"/>
              </a:ext>
            </a:extLst>
          </p:cNvPr>
          <p:cNvPicPr>
            <a:picLocks noChangeAspect="1"/>
          </p:cNvPicPr>
          <p:nvPr/>
        </p:nvPicPr>
        <p:blipFill>
          <a:blip r:embed="rId2"/>
          <a:stretch>
            <a:fillRect/>
          </a:stretch>
        </p:blipFill>
        <p:spPr>
          <a:xfrm>
            <a:off x="2723533" y="4725144"/>
            <a:ext cx="4202834" cy="1440160"/>
          </a:xfrm>
          <a:prstGeom prst="rect">
            <a:avLst/>
          </a:prstGeom>
        </p:spPr>
      </p:pic>
    </p:spTree>
    <p:extLst>
      <p:ext uri="{BB962C8B-B14F-4D97-AF65-F5344CB8AC3E}">
        <p14:creationId xmlns:p14="http://schemas.microsoft.com/office/powerpoint/2010/main" val="1143213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30B1F-6503-4FB1-ADF7-95FA5987DA8C}"/>
              </a:ext>
            </a:extLst>
          </p:cNvPr>
          <p:cNvSpPr>
            <a:spLocks noGrp="1"/>
          </p:cNvSpPr>
          <p:nvPr>
            <p:ph type="title"/>
          </p:nvPr>
        </p:nvSpPr>
        <p:spPr/>
        <p:txBody>
          <a:bodyPr>
            <a:normAutofit fontScale="90000"/>
          </a:bodyPr>
          <a:lstStyle/>
          <a:p>
            <a:r>
              <a:rPr lang="da-DK" dirty="0"/>
              <a:t>3: Tegn på mobning</a:t>
            </a:r>
          </a:p>
        </p:txBody>
      </p:sp>
      <p:sp>
        <p:nvSpPr>
          <p:cNvPr id="5" name="Pladsholder til indhold 4">
            <a:extLst>
              <a:ext uri="{FF2B5EF4-FFF2-40B4-BE49-F238E27FC236}">
                <a16:creationId xmlns:a16="http://schemas.microsoft.com/office/drawing/2014/main" id="{3C83F3B5-91CB-415E-AC32-F0330D1AE160}"/>
              </a:ext>
            </a:extLst>
          </p:cNvPr>
          <p:cNvSpPr>
            <a:spLocks noGrp="1"/>
          </p:cNvSpPr>
          <p:nvPr>
            <p:ph sz="half" idx="1"/>
          </p:nvPr>
        </p:nvSpPr>
        <p:spPr/>
        <p:txBody>
          <a:bodyPr/>
          <a:lstStyle/>
          <a:p>
            <a:pPr marL="0" indent="0">
              <a:lnSpc>
                <a:spcPct val="100000"/>
              </a:lnSpc>
              <a:buNone/>
            </a:pPr>
            <a:r>
              <a:rPr lang="da-DK" sz="1400" dirty="0"/>
              <a:t>Hold øje med tegn på mobning – både ved at være opmærksom på kollegers trivsel og på, hvordan I behandler hinanden. </a:t>
            </a:r>
          </a:p>
          <a:p>
            <a:pPr marL="0" indent="0">
              <a:lnSpc>
                <a:spcPct val="100000"/>
              </a:lnSpc>
              <a:buNone/>
            </a:pPr>
            <a:r>
              <a:rPr lang="da-DK" sz="1400" b="0" i="0" u="none" strike="noStrike" baseline="0" dirty="0">
                <a:solidFill>
                  <a:srgbClr val="211D1E"/>
                </a:solidFill>
              </a:rPr>
              <a:t>Disse tegn behøver dog ikke skyldes mobning, de kan også være tegn på andre former for mistrivsel. </a:t>
            </a:r>
            <a:br>
              <a:rPr lang="da-DK" sz="1400" b="0" i="0" u="none" strike="noStrike" baseline="0" dirty="0">
                <a:solidFill>
                  <a:srgbClr val="211D1E"/>
                </a:solidFill>
              </a:rPr>
            </a:br>
            <a:endParaRPr lang="da-DK" sz="1400" b="0" i="0" u="none" strike="noStrike" baseline="0" dirty="0">
              <a:solidFill>
                <a:srgbClr val="211D1E"/>
              </a:solidFill>
            </a:endParaRPr>
          </a:p>
          <a:p>
            <a:pPr marL="0" indent="0">
              <a:lnSpc>
                <a:spcPct val="100000"/>
              </a:lnSpc>
              <a:buNone/>
            </a:pPr>
            <a:r>
              <a:rPr lang="da-DK" sz="1400" b="0" i="0" u="none" strike="noStrike" baseline="0" dirty="0">
                <a:solidFill>
                  <a:srgbClr val="211D1E"/>
                </a:solidFill>
              </a:rPr>
              <a:t>Uanset om det er mobning eller ej, bør leder eller medarbejderrepræsentanter undersøge det nærmere.</a:t>
            </a:r>
            <a:endParaRPr lang="da-DK" sz="1400" dirty="0"/>
          </a:p>
          <a:p>
            <a:endParaRPr lang="da-DK" dirty="0"/>
          </a:p>
        </p:txBody>
      </p:sp>
      <p:sp>
        <p:nvSpPr>
          <p:cNvPr id="6" name="Pladsholder til indhold 5">
            <a:extLst>
              <a:ext uri="{FF2B5EF4-FFF2-40B4-BE49-F238E27FC236}">
                <a16:creationId xmlns:a16="http://schemas.microsoft.com/office/drawing/2014/main" id="{FAF46CDF-46AD-43CD-BB76-3704E2965397}"/>
              </a:ext>
            </a:extLst>
          </p:cNvPr>
          <p:cNvSpPr>
            <a:spLocks noGrp="1"/>
          </p:cNvSpPr>
          <p:nvPr>
            <p:ph sz="half" idx="2"/>
          </p:nvPr>
        </p:nvSpPr>
        <p:spPr/>
        <p:txBody>
          <a:bodyPr/>
          <a:lstStyle/>
          <a:p>
            <a:pPr marL="0" indent="0">
              <a:lnSpc>
                <a:spcPct val="100000"/>
              </a:lnSpc>
              <a:buNone/>
            </a:pPr>
            <a:endParaRPr lang="da-DK" sz="1400" b="0" i="0" u="none" strike="noStrike" baseline="0" dirty="0">
              <a:solidFill>
                <a:srgbClr val="211D1E"/>
              </a:solidFill>
            </a:endParaRPr>
          </a:p>
          <a:p>
            <a:pPr marL="0" indent="0">
              <a:lnSpc>
                <a:spcPct val="100000"/>
              </a:lnSpc>
              <a:buNone/>
            </a:pPr>
            <a:endParaRPr lang="da-DK" sz="1400" dirty="0">
              <a:solidFill>
                <a:srgbClr val="211D1E"/>
              </a:solidFill>
            </a:endParaRPr>
          </a:p>
          <a:p>
            <a:pPr marL="0" indent="0">
              <a:lnSpc>
                <a:spcPct val="100000"/>
              </a:lnSpc>
              <a:buNone/>
            </a:pPr>
            <a:endParaRPr lang="da-DK" sz="1400" b="0" i="0" u="none" strike="noStrike" baseline="0" dirty="0">
              <a:solidFill>
                <a:srgbClr val="211D1E"/>
              </a:solidFill>
            </a:endParaRPr>
          </a:p>
          <a:p>
            <a:pPr marL="0" indent="0">
              <a:lnSpc>
                <a:spcPct val="100000"/>
              </a:lnSpc>
              <a:buNone/>
            </a:pPr>
            <a:endParaRPr lang="da-DK" sz="1400" dirty="0">
              <a:solidFill>
                <a:srgbClr val="211D1E"/>
              </a:solidFill>
            </a:endParaRPr>
          </a:p>
          <a:p>
            <a:pPr marL="0" indent="0">
              <a:lnSpc>
                <a:spcPct val="100000"/>
              </a:lnSpc>
              <a:buNone/>
            </a:pPr>
            <a:endParaRPr lang="da-DK" sz="1400" b="0" i="0" u="none" strike="noStrike" baseline="0" dirty="0">
              <a:solidFill>
                <a:srgbClr val="211D1E"/>
              </a:solidFill>
            </a:endParaRPr>
          </a:p>
          <a:p>
            <a:endParaRPr lang="da-DK" dirty="0"/>
          </a:p>
        </p:txBody>
      </p:sp>
      <p:sp>
        <p:nvSpPr>
          <p:cNvPr id="4" name="Tekstfelt 3">
            <a:extLst>
              <a:ext uri="{FF2B5EF4-FFF2-40B4-BE49-F238E27FC236}">
                <a16:creationId xmlns:a16="http://schemas.microsoft.com/office/drawing/2014/main" id="{5481E4A4-B09A-45AB-B8DE-D228CA4BC160}"/>
              </a:ext>
            </a:extLst>
          </p:cNvPr>
          <p:cNvSpPr txBox="1"/>
          <p:nvPr/>
        </p:nvSpPr>
        <p:spPr>
          <a:xfrm>
            <a:off x="4644010" y="1721692"/>
            <a:ext cx="3383978" cy="3091579"/>
          </a:xfrm>
          <a:prstGeom prst="rect">
            <a:avLst/>
          </a:prstGeom>
          <a:solidFill>
            <a:srgbClr val="208D62">
              <a:alpha val="24000"/>
            </a:srgbClr>
          </a:solidFill>
          <a:ln>
            <a:solidFill>
              <a:schemeClr val="tx1"/>
            </a:solidFill>
          </a:ln>
        </p:spPr>
        <p:txBody>
          <a:bodyPr wrap="square" lIns="144000" tIns="144000" rIns="144000" bIns="144000" rtlCol="0">
            <a:spAutoFit/>
          </a:bodyPr>
          <a:lstStyle/>
          <a:p>
            <a:r>
              <a:rPr lang="da-DK" sz="1400" b="1" dirty="0"/>
              <a:t>Når en person </a:t>
            </a:r>
          </a:p>
          <a:p>
            <a:endParaRPr lang="da-DK" sz="1400" dirty="0"/>
          </a:p>
          <a:p>
            <a:pPr marL="285750" indent="-285750">
              <a:buFont typeface="Arial" panose="020B0604020202020204" pitchFamily="34" charset="0"/>
              <a:buChar char="•"/>
            </a:pPr>
            <a:r>
              <a:rPr lang="da-DK" sz="1400" dirty="0"/>
              <a:t>begynder at virke nervøs eller usikker begynder pludselig at lave fejl eller er meget langsom</a:t>
            </a:r>
          </a:p>
          <a:p>
            <a:pPr marL="285750" indent="-285750">
              <a:buFont typeface="Arial" panose="020B0604020202020204" pitchFamily="34" charset="0"/>
              <a:buChar char="•"/>
            </a:pPr>
            <a:r>
              <a:rPr lang="da-DK" sz="1400" dirty="0"/>
              <a:t>isolerer sig og undgår sociale arrangementer</a:t>
            </a:r>
          </a:p>
          <a:p>
            <a:pPr marL="285750" indent="-285750">
              <a:buFont typeface="Arial" panose="020B0604020202020204" pitchFamily="34" charset="0"/>
              <a:buChar char="•"/>
            </a:pPr>
            <a:r>
              <a:rPr lang="da-DK" sz="1400" dirty="0"/>
              <a:t>ofte er fraværende eller melder sig syg</a:t>
            </a:r>
          </a:p>
          <a:p>
            <a:pPr marL="285750" indent="-285750">
              <a:buFont typeface="Arial" panose="020B0604020202020204" pitchFamily="34" charset="0"/>
              <a:buChar char="•"/>
            </a:pPr>
            <a:r>
              <a:rPr lang="da-DK" sz="1400" dirty="0"/>
              <a:t>virker deprimeret og mangler energi</a:t>
            </a:r>
          </a:p>
          <a:p>
            <a:pPr marL="285750" indent="-285750">
              <a:buFont typeface="Arial" panose="020B0604020202020204" pitchFamily="34" charset="0"/>
              <a:buChar char="•"/>
            </a:pPr>
            <a:r>
              <a:rPr lang="da-DK" sz="1400" dirty="0"/>
              <a:t>virker irritabel og har kort lunte</a:t>
            </a:r>
          </a:p>
          <a:p>
            <a:endParaRPr lang="da-DK" sz="1400" dirty="0"/>
          </a:p>
          <a:p>
            <a:r>
              <a:rPr lang="da-DK" sz="1400" b="1" dirty="0"/>
              <a:t>kan det være tegn på mobning.</a:t>
            </a:r>
          </a:p>
        </p:txBody>
      </p:sp>
    </p:spTree>
    <p:extLst>
      <p:ext uri="{BB962C8B-B14F-4D97-AF65-F5344CB8AC3E}">
        <p14:creationId xmlns:p14="http://schemas.microsoft.com/office/powerpoint/2010/main" val="1698910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11C8788-9A25-45F2-BFE5-7E69AC1377F8}"/>
              </a:ext>
            </a:extLst>
          </p:cNvPr>
          <p:cNvSpPr>
            <a:spLocks noGrp="1"/>
          </p:cNvSpPr>
          <p:nvPr>
            <p:ph type="title"/>
          </p:nvPr>
        </p:nvSpPr>
        <p:spPr/>
        <p:txBody>
          <a:bodyPr/>
          <a:lstStyle/>
          <a:p>
            <a:r>
              <a:rPr lang="da-DK" dirty="0"/>
              <a:t>Typiske eksempler på mobning</a:t>
            </a:r>
          </a:p>
        </p:txBody>
      </p:sp>
      <p:sp>
        <p:nvSpPr>
          <p:cNvPr id="5" name="Pladsholder til indhold 4">
            <a:extLst>
              <a:ext uri="{FF2B5EF4-FFF2-40B4-BE49-F238E27FC236}">
                <a16:creationId xmlns:a16="http://schemas.microsoft.com/office/drawing/2014/main" id="{7BCA13CD-0A14-43E7-ACC6-CAF423D6F692}"/>
              </a:ext>
            </a:extLst>
          </p:cNvPr>
          <p:cNvSpPr txBox="1">
            <a:spLocks noGrp="1"/>
          </p:cNvSpPr>
          <p:nvPr>
            <p:ph sz="half" idx="1"/>
          </p:nvPr>
        </p:nvSpPr>
        <p:spPr>
          <a:xfrm>
            <a:off x="985500" y="1721692"/>
            <a:ext cx="3514492" cy="4845906"/>
          </a:xfrm>
          <a:prstGeom prst="rect">
            <a:avLst/>
          </a:prstGeom>
          <a:solidFill>
            <a:srgbClr val="208D62">
              <a:alpha val="24000"/>
            </a:srgbClr>
          </a:solidFill>
          <a:ln>
            <a:solidFill>
              <a:schemeClr val="tx1"/>
            </a:solidFill>
          </a:ln>
        </p:spPr>
        <p:txBody>
          <a:bodyPr wrap="square" lIns="144000" tIns="144000" rIns="144000" bIns="144000" rtlCol="0">
            <a:spAutoFit/>
          </a:bodyPr>
          <a:lstStyle/>
          <a:p>
            <a:pPr marL="0" indent="0">
              <a:buNone/>
            </a:pPr>
            <a:r>
              <a:rPr lang="da-DK" sz="1200" b="1" dirty="0"/>
              <a:t>Eksempler på mobning</a:t>
            </a:r>
          </a:p>
          <a:p>
            <a:pPr marL="0" indent="0">
              <a:buNone/>
            </a:pPr>
            <a:r>
              <a:rPr lang="da-DK" sz="1200" dirty="0"/>
              <a:t>Mobning kan foregå åbent og skjult. Det kan være ledere, der udfører mobning, og det kan være medarbejdere. </a:t>
            </a:r>
          </a:p>
          <a:p>
            <a:pPr marL="0" indent="0">
              <a:buNone/>
            </a:pPr>
            <a:r>
              <a:rPr lang="da-DK" sz="1200" dirty="0"/>
              <a:t>Følgende er eksempler:</a:t>
            </a:r>
          </a:p>
          <a:p>
            <a:r>
              <a:rPr lang="da-DK" sz="1200" dirty="0"/>
              <a:t>Tilbageholdelse af nødvendig information</a:t>
            </a:r>
          </a:p>
          <a:p>
            <a:r>
              <a:rPr lang="da-DK" sz="1200" dirty="0"/>
              <a:t>Sårende bemærkninger</a:t>
            </a:r>
          </a:p>
          <a:p>
            <a:r>
              <a:rPr lang="da-DK" sz="1200" dirty="0"/>
              <a:t>Usaglig fratagelse eller reduktion af ansvar eller arbejdsopgaver</a:t>
            </a:r>
          </a:p>
          <a:p>
            <a:r>
              <a:rPr lang="da-DK" sz="1200" dirty="0"/>
              <a:t>Bagtalelse eller udelukkelse fra det sociale og faglige fællesskab</a:t>
            </a:r>
          </a:p>
          <a:p>
            <a:r>
              <a:rPr lang="da-DK" sz="1200" dirty="0"/>
              <a:t>Skældud og latterliggørelse</a:t>
            </a:r>
          </a:p>
          <a:p>
            <a:r>
              <a:rPr lang="da-DK" sz="1200" dirty="0"/>
              <a:t>Fysiske overgreb eller trusler herom</a:t>
            </a:r>
          </a:p>
          <a:p>
            <a:r>
              <a:rPr lang="da-DK" sz="1200" dirty="0"/>
              <a:t>Fjendtlighed eller tavshed som svar på spørgsmål eller forsøg på samtale</a:t>
            </a:r>
          </a:p>
          <a:p>
            <a:r>
              <a:rPr lang="da-DK" sz="1200" dirty="0"/>
              <a:t>Systematisk undgåelse af kontakt</a:t>
            </a:r>
          </a:p>
          <a:p>
            <a:r>
              <a:rPr lang="da-DK" sz="1200" dirty="0"/>
              <a:t>Nedvurdering af andres job, arbejdsindsats eller kompetence</a:t>
            </a:r>
          </a:p>
          <a:p>
            <a:r>
              <a:rPr lang="da-DK" sz="1200" dirty="0"/>
              <a:t>Nedvurdering eller umyndiggørelse pga. af f.eks. alder, køn, anciennitet, kultur, etnicitet.</a:t>
            </a:r>
          </a:p>
        </p:txBody>
      </p:sp>
      <p:sp>
        <p:nvSpPr>
          <p:cNvPr id="8" name="Pladsholder til indhold 4">
            <a:extLst>
              <a:ext uri="{FF2B5EF4-FFF2-40B4-BE49-F238E27FC236}">
                <a16:creationId xmlns:a16="http://schemas.microsoft.com/office/drawing/2014/main" id="{0DFF27A0-A737-4C5E-AA42-9C14A809CBA7}"/>
              </a:ext>
            </a:extLst>
          </p:cNvPr>
          <p:cNvSpPr txBox="1">
            <a:spLocks noGrp="1"/>
          </p:cNvSpPr>
          <p:nvPr>
            <p:ph sz="half" idx="2"/>
          </p:nvPr>
        </p:nvSpPr>
        <p:spPr>
          <a:xfrm>
            <a:off x="4644010" y="1721692"/>
            <a:ext cx="3514492" cy="3565555"/>
          </a:xfrm>
          <a:prstGeom prst="rect">
            <a:avLst/>
          </a:prstGeom>
          <a:solidFill>
            <a:srgbClr val="208D62">
              <a:alpha val="24000"/>
            </a:srgbClr>
          </a:solidFill>
          <a:ln>
            <a:solidFill>
              <a:schemeClr val="tx1"/>
            </a:solidFill>
          </a:ln>
        </p:spPr>
        <p:txBody>
          <a:bodyPr wrap="square" lIns="144000" tIns="144000" rIns="144000" bIns="144000" rtlCol="0">
            <a:spAutoFit/>
          </a:bodyPr>
          <a:lstStyle/>
          <a:p>
            <a:pPr marL="0" indent="0">
              <a:buNone/>
            </a:pPr>
            <a:r>
              <a:rPr lang="da-DK" sz="1200" b="1" dirty="0"/>
              <a:t>Eksempler på situationer med mobning:</a:t>
            </a:r>
          </a:p>
          <a:p>
            <a:pPr marL="0" indent="0">
              <a:buNone/>
            </a:pPr>
            <a:r>
              <a:rPr lang="da-DK" sz="1200" dirty="0"/>
              <a:t>Både ledere og medarbejdere kan blive mobbet og selv være dem, der mobber:</a:t>
            </a:r>
          </a:p>
          <a:p>
            <a:r>
              <a:rPr lang="da-DK" sz="1200" dirty="0"/>
              <a:t>En føler sin stilling eller position truet og vælger derfor at bagtale og skabe intriger mod sin konkurrent. Det kan gøres, så det ligner saglige indvendinger og interesse for firmaets udvikling.</a:t>
            </a:r>
          </a:p>
          <a:p>
            <a:r>
              <a:rPr lang="da-DK" sz="1200" dirty="0"/>
              <a:t>En ny leder opleves som en trussel af gruppen af medarbejdere.</a:t>
            </a:r>
          </a:p>
          <a:p>
            <a:r>
              <a:rPr lang="da-DK" sz="1200" dirty="0"/>
              <a:t>En, der frygter selv at blive udstødt, mobber andre eller støtter op om mobning, der</a:t>
            </a:r>
          </a:p>
          <a:p>
            <a:r>
              <a:rPr lang="da-DK" sz="1200" dirty="0"/>
              <a:t>foregår.</a:t>
            </a:r>
          </a:p>
          <a:p>
            <a:r>
              <a:rPr lang="da-DK" sz="1200" dirty="0"/>
              <a:t>En leder, der ikke lykkes at komme af med en medarbejder, søger i stedet at gøre livet surt for medarbejderen.</a:t>
            </a:r>
          </a:p>
        </p:txBody>
      </p:sp>
    </p:spTree>
    <p:extLst>
      <p:ext uri="{BB962C8B-B14F-4D97-AF65-F5344CB8AC3E}">
        <p14:creationId xmlns:p14="http://schemas.microsoft.com/office/powerpoint/2010/main" val="1236819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5BCF3559-4109-4283-A312-0E177DB9CBE6}"/>
              </a:ext>
            </a:extLst>
          </p:cNvPr>
          <p:cNvPicPr>
            <a:picLocks noChangeAspect="1"/>
          </p:cNvPicPr>
          <p:nvPr/>
        </p:nvPicPr>
        <p:blipFill>
          <a:blip r:embed="rId2"/>
          <a:stretch>
            <a:fillRect/>
          </a:stretch>
        </p:blipFill>
        <p:spPr>
          <a:xfrm>
            <a:off x="2229246" y="1225496"/>
            <a:ext cx="4685508" cy="3848811"/>
          </a:xfrm>
          <a:prstGeom prst="rect">
            <a:avLst/>
          </a:prstGeom>
        </p:spPr>
      </p:pic>
      <p:sp>
        <p:nvSpPr>
          <p:cNvPr id="7" name="Tekstfelt 6">
            <a:extLst>
              <a:ext uri="{FF2B5EF4-FFF2-40B4-BE49-F238E27FC236}">
                <a16:creationId xmlns:a16="http://schemas.microsoft.com/office/drawing/2014/main" id="{D005E3AD-8001-4A12-B4BC-EC431E31B725}"/>
              </a:ext>
            </a:extLst>
          </p:cNvPr>
          <p:cNvSpPr txBox="1"/>
          <p:nvPr/>
        </p:nvSpPr>
        <p:spPr>
          <a:xfrm>
            <a:off x="827584" y="5301208"/>
            <a:ext cx="7285969" cy="307777"/>
          </a:xfrm>
          <a:prstGeom prst="rect">
            <a:avLst/>
          </a:prstGeom>
          <a:noFill/>
        </p:spPr>
        <p:txBody>
          <a:bodyPr wrap="none" rtlCol="0">
            <a:spAutoFit/>
          </a:bodyPr>
          <a:lstStyle/>
          <a:p>
            <a:pPr algn="ctr"/>
            <a:r>
              <a:rPr lang="da-DK" sz="1400" b="1" i="0" u="none" strike="noStrike" baseline="0" dirty="0">
                <a:solidFill>
                  <a:srgbClr val="208D62"/>
                </a:solidFill>
                <a:latin typeface="Arial" panose="020B0604020202020204" pitchFamily="34" charset="0"/>
                <a:cs typeface="Arial" panose="020B0604020202020204" pitchFamily="34" charset="0"/>
              </a:rPr>
              <a:t>Vær opmærksom på, at dobbelttydige bemærkninger godt kan opfattes krænkende.</a:t>
            </a:r>
            <a:endParaRPr lang="da-DK" sz="1400" dirty="0">
              <a:solidFill>
                <a:srgbClr val="208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49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DFD56-66E7-4CA4-8327-BD1016FEEFFE}"/>
              </a:ext>
            </a:extLst>
          </p:cNvPr>
          <p:cNvSpPr>
            <a:spLocks noGrp="1"/>
          </p:cNvSpPr>
          <p:nvPr>
            <p:ph type="title"/>
          </p:nvPr>
        </p:nvSpPr>
        <p:spPr/>
        <p:txBody>
          <a:bodyPr>
            <a:normAutofit fontScale="90000"/>
          </a:bodyPr>
          <a:lstStyle/>
          <a:p>
            <a:r>
              <a:rPr lang="da-DK" dirty="0"/>
              <a:t>Lidt for mange skænderier og konflikter</a:t>
            </a:r>
          </a:p>
        </p:txBody>
      </p:sp>
      <p:sp>
        <p:nvSpPr>
          <p:cNvPr id="3" name="Pladsholder til indhold 2">
            <a:extLst>
              <a:ext uri="{FF2B5EF4-FFF2-40B4-BE49-F238E27FC236}">
                <a16:creationId xmlns:a16="http://schemas.microsoft.com/office/drawing/2014/main" id="{F5EF2A7E-832A-4B4B-AA11-7F17C54B9990}"/>
              </a:ext>
            </a:extLst>
          </p:cNvPr>
          <p:cNvSpPr>
            <a:spLocks noGrp="1"/>
          </p:cNvSpPr>
          <p:nvPr>
            <p:ph type="body" sz="quarter" idx="13"/>
          </p:nvPr>
        </p:nvSpPr>
        <p:spPr>
          <a:xfrm>
            <a:off x="985859" y="1651000"/>
            <a:ext cx="7038731" cy="4490493"/>
          </a:xfrm>
        </p:spPr>
        <p:txBody>
          <a:bodyPr/>
          <a:lstStyle/>
          <a:p>
            <a:pPr marL="0" indent="0">
              <a:buNone/>
            </a:pPr>
            <a:r>
              <a:rPr lang="da-DK" dirty="0"/>
              <a:t>Der vil altid opstå konflikter på en arbejdsplads, og det er ikke nødvendigvis et problem. Det bliver først et problem, hvis alvorlige konflikter bliver ignoreret. </a:t>
            </a:r>
            <a:br>
              <a:rPr lang="da-DK" dirty="0"/>
            </a:br>
            <a:endParaRPr lang="da-DK" dirty="0"/>
          </a:p>
          <a:p>
            <a:pPr marL="0" indent="0">
              <a:buNone/>
            </a:pPr>
            <a:r>
              <a:rPr lang="da-DK" dirty="0"/>
              <a:t>Konflikter, der ikke bliver løst, kan udvikle sig til mobning. Derfor er det en god ide at have </a:t>
            </a:r>
            <a:r>
              <a:rPr lang="da-DK" b="1" dirty="0"/>
              <a:t>konflikttrappen</a:t>
            </a:r>
            <a:r>
              <a:rPr lang="da-DK" dirty="0"/>
              <a:t> i baghovedet, hvis der opstår konflikter. Både for den enkelte der er involveret, men også for ledelse og medarbejderrepræsentanter, som bør gribe ind og søge at løse konflikten.</a:t>
            </a:r>
          </a:p>
        </p:txBody>
      </p:sp>
      <p:grpSp>
        <p:nvGrpSpPr>
          <p:cNvPr id="14" name="Gruppe 13">
            <a:extLst>
              <a:ext uri="{FF2B5EF4-FFF2-40B4-BE49-F238E27FC236}">
                <a16:creationId xmlns:a16="http://schemas.microsoft.com/office/drawing/2014/main" id="{A73D3920-042B-4DA3-8FFC-EE045B7D9411}"/>
              </a:ext>
            </a:extLst>
          </p:cNvPr>
          <p:cNvGrpSpPr/>
          <p:nvPr/>
        </p:nvGrpSpPr>
        <p:grpSpPr>
          <a:xfrm>
            <a:off x="3296190" y="3448576"/>
            <a:ext cx="4731798" cy="2572712"/>
            <a:chOff x="2195736" y="3483665"/>
            <a:chExt cx="4731798" cy="2572712"/>
          </a:xfrm>
        </p:grpSpPr>
        <p:sp>
          <p:nvSpPr>
            <p:cNvPr id="15" name="Rektangel 14">
              <a:extLst>
                <a:ext uri="{FF2B5EF4-FFF2-40B4-BE49-F238E27FC236}">
                  <a16:creationId xmlns:a16="http://schemas.microsoft.com/office/drawing/2014/main" id="{83DE5350-0D5A-42C1-9111-3B24B5E5445A}"/>
                </a:ext>
              </a:extLst>
            </p:cNvPr>
            <p:cNvSpPr/>
            <p:nvPr/>
          </p:nvSpPr>
          <p:spPr>
            <a:xfrm>
              <a:off x="2195736" y="5533741"/>
              <a:ext cx="4731798" cy="52263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i="0" u="none" strike="noStrike" baseline="0" dirty="0">
                  <a:solidFill>
                    <a:srgbClr val="211D1E"/>
                  </a:solidFill>
                  <a:latin typeface="Arial" panose="020B0604020202020204" pitchFamily="34" charset="0"/>
                  <a:cs typeface="Arial" panose="020B0604020202020204" pitchFamily="34" charset="0"/>
                </a:rPr>
                <a:t>Konflikt: Vi er uenige, med det er OK. </a:t>
              </a:r>
              <a:br>
                <a:rPr lang="nb-NO" sz="1100" i="0" u="none" strike="noStrike" baseline="0" dirty="0">
                  <a:solidFill>
                    <a:srgbClr val="211D1E"/>
                  </a:solidFill>
                  <a:latin typeface="Arial" panose="020B0604020202020204" pitchFamily="34" charset="0"/>
                  <a:cs typeface="Arial" panose="020B0604020202020204" pitchFamily="34" charset="0"/>
                </a:rPr>
              </a:br>
              <a:r>
                <a:rPr lang="da-DK" sz="1100" i="0" u="none" strike="noStrike" baseline="0" dirty="0">
                  <a:solidFill>
                    <a:srgbClr val="211D1E"/>
                  </a:solidFill>
                  <a:latin typeface="Arial" panose="020B0604020202020204" pitchFamily="34" charset="0"/>
                  <a:cs typeface="Arial" panose="020B0604020202020204" pitchFamily="34" charset="0"/>
                </a:rPr>
                <a:t>Vi er indstillede på at finde en løsning </a:t>
              </a:r>
              <a:endParaRPr lang="da-DK" sz="1100" dirty="0">
                <a:latin typeface="Arial" panose="020B0604020202020204" pitchFamily="34" charset="0"/>
                <a:cs typeface="Arial" panose="020B0604020202020204" pitchFamily="34" charset="0"/>
              </a:endParaRPr>
            </a:p>
          </p:txBody>
        </p:sp>
        <p:sp>
          <p:nvSpPr>
            <p:cNvPr id="16" name="Rektangel 15">
              <a:extLst>
                <a:ext uri="{FF2B5EF4-FFF2-40B4-BE49-F238E27FC236}">
                  <a16:creationId xmlns:a16="http://schemas.microsoft.com/office/drawing/2014/main" id="{DAC6CE71-5F96-4C67-81C4-78DA87BB306D}"/>
                </a:ext>
              </a:extLst>
            </p:cNvPr>
            <p:cNvSpPr/>
            <p:nvPr/>
          </p:nvSpPr>
          <p:spPr>
            <a:xfrm>
              <a:off x="2699792" y="5019585"/>
              <a:ext cx="4224344" cy="4968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i="0" u="none" strike="noStrike" baseline="0" dirty="0">
                  <a:solidFill>
                    <a:srgbClr val="211D1E"/>
                  </a:solidFill>
                  <a:latin typeface="Arial" panose="020B0604020202020204" pitchFamily="34" charset="0"/>
                  <a:cs typeface="Arial" panose="020B0604020202020204" pitchFamily="34" charset="0"/>
                </a:rPr>
                <a:t>Personificering: </a:t>
              </a:r>
              <a:br>
                <a:rPr lang="da-DK" sz="1100" i="0" u="none" strike="noStrike" baseline="0" dirty="0">
                  <a:solidFill>
                    <a:srgbClr val="211D1E"/>
                  </a:solidFill>
                  <a:latin typeface="Arial" panose="020B0604020202020204" pitchFamily="34" charset="0"/>
                  <a:cs typeface="Arial" panose="020B0604020202020204" pitchFamily="34" charset="0"/>
                </a:rPr>
              </a:br>
              <a:r>
                <a:rPr lang="da-DK" sz="1100" i="0" u="none" strike="noStrike" baseline="0" dirty="0">
                  <a:solidFill>
                    <a:srgbClr val="211D1E"/>
                  </a:solidFill>
                  <a:latin typeface="Arial" panose="020B0604020202020204" pitchFamily="34" charset="0"/>
                  <a:cs typeface="Arial" panose="020B0604020202020204" pitchFamily="34" charset="0"/>
                </a:rPr>
                <a:t>Vi oplever konflikten med den anden som noget personligt</a:t>
              </a:r>
              <a:endParaRPr lang="da-DK" sz="1100" dirty="0">
                <a:latin typeface="Arial" panose="020B0604020202020204" pitchFamily="34" charset="0"/>
                <a:cs typeface="Arial" panose="020B0604020202020204" pitchFamily="34" charset="0"/>
              </a:endParaRPr>
            </a:p>
          </p:txBody>
        </p:sp>
        <p:sp>
          <p:nvSpPr>
            <p:cNvPr id="17" name="Rektangel 16">
              <a:extLst>
                <a:ext uri="{FF2B5EF4-FFF2-40B4-BE49-F238E27FC236}">
                  <a16:creationId xmlns:a16="http://schemas.microsoft.com/office/drawing/2014/main" id="{7913001C-BAEA-4F3C-8B22-11ED72C98B86}"/>
                </a:ext>
              </a:extLst>
            </p:cNvPr>
            <p:cNvSpPr/>
            <p:nvPr/>
          </p:nvSpPr>
          <p:spPr>
            <a:xfrm>
              <a:off x="3243188" y="4505429"/>
              <a:ext cx="3680948" cy="4968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i="0" u="none" strike="noStrike" baseline="0" dirty="0">
                  <a:solidFill>
                    <a:srgbClr val="211D1E"/>
                  </a:solidFill>
                  <a:latin typeface="Arial" panose="020B0604020202020204" pitchFamily="34" charset="0"/>
                  <a:cs typeface="Arial" panose="020B0604020202020204" pitchFamily="34" charset="0"/>
                </a:rPr>
                <a:t>Generalisering:  Vi generaliserer og den oprindelige konflikt er snart glemt</a:t>
              </a:r>
              <a:endParaRPr lang="da-DK" sz="1100" dirty="0">
                <a:latin typeface="Arial" panose="020B0604020202020204" pitchFamily="34" charset="0"/>
                <a:cs typeface="Arial" panose="020B0604020202020204" pitchFamily="34" charset="0"/>
              </a:endParaRPr>
            </a:p>
          </p:txBody>
        </p:sp>
        <p:sp>
          <p:nvSpPr>
            <p:cNvPr id="18" name="Rektangel 17">
              <a:extLst>
                <a:ext uri="{FF2B5EF4-FFF2-40B4-BE49-F238E27FC236}">
                  <a16:creationId xmlns:a16="http://schemas.microsoft.com/office/drawing/2014/main" id="{7BB4F9E3-F9B7-4095-9B62-6E49C6DCA800}"/>
                </a:ext>
              </a:extLst>
            </p:cNvPr>
            <p:cNvSpPr/>
            <p:nvPr/>
          </p:nvSpPr>
          <p:spPr>
            <a:xfrm>
              <a:off x="3747244" y="3994547"/>
              <a:ext cx="3176892" cy="49684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i="0" u="none" strike="noStrike" baseline="0" dirty="0">
                  <a:solidFill>
                    <a:srgbClr val="211D1E"/>
                  </a:solidFill>
                  <a:latin typeface="Arial" panose="020B0604020202020204" pitchFamily="34" charset="0"/>
                  <a:cs typeface="Arial" panose="020B0604020202020204" pitchFamily="34" charset="0"/>
                </a:rPr>
                <a:t>Der opstår fjendebilleder</a:t>
              </a:r>
            </a:p>
          </p:txBody>
        </p:sp>
        <p:sp>
          <p:nvSpPr>
            <p:cNvPr id="19" name="Rektangel 18">
              <a:extLst>
                <a:ext uri="{FF2B5EF4-FFF2-40B4-BE49-F238E27FC236}">
                  <a16:creationId xmlns:a16="http://schemas.microsoft.com/office/drawing/2014/main" id="{1D315759-EA61-4B73-9F39-609C2BCD5E3B}"/>
                </a:ext>
              </a:extLst>
            </p:cNvPr>
            <p:cNvSpPr/>
            <p:nvPr/>
          </p:nvSpPr>
          <p:spPr>
            <a:xfrm>
              <a:off x="4179292" y="3483665"/>
              <a:ext cx="2744844" cy="4968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i="0" u="none" strike="noStrike" baseline="0" dirty="0">
                  <a:solidFill>
                    <a:srgbClr val="211D1E"/>
                  </a:solidFill>
                  <a:latin typeface="Arial" panose="020B0604020202020204" pitchFamily="34" charset="0"/>
                  <a:cs typeface="Arial" panose="020B0604020202020204" pitchFamily="34" charset="0"/>
                </a:rPr>
                <a:t>Total polarisering</a:t>
              </a:r>
            </a:p>
          </p:txBody>
        </p:sp>
      </p:grpSp>
    </p:spTree>
    <p:extLst>
      <p:ext uri="{BB962C8B-B14F-4D97-AF65-F5344CB8AC3E}">
        <p14:creationId xmlns:p14="http://schemas.microsoft.com/office/powerpoint/2010/main" val="1310170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E3A00-633F-44CC-BC05-D09967407A37}"/>
              </a:ext>
            </a:extLst>
          </p:cNvPr>
          <p:cNvSpPr>
            <a:spLocks noGrp="1"/>
          </p:cNvSpPr>
          <p:nvPr>
            <p:ph type="title"/>
          </p:nvPr>
        </p:nvSpPr>
        <p:spPr/>
        <p:txBody>
          <a:bodyPr>
            <a:normAutofit fontScale="90000"/>
          </a:bodyPr>
          <a:lstStyle/>
          <a:p>
            <a:r>
              <a:rPr lang="da-DK" dirty="0"/>
              <a:t>Jeres roller</a:t>
            </a:r>
          </a:p>
        </p:txBody>
      </p:sp>
      <p:sp>
        <p:nvSpPr>
          <p:cNvPr id="10" name="Pladsholder til indhold 9">
            <a:extLst>
              <a:ext uri="{FF2B5EF4-FFF2-40B4-BE49-F238E27FC236}">
                <a16:creationId xmlns:a16="http://schemas.microsoft.com/office/drawing/2014/main" id="{8FCCEF0A-542E-4E44-8BD5-B7ED8E909FD8}"/>
              </a:ext>
            </a:extLst>
          </p:cNvPr>
          <p:cNvSpPr>
            <a:spLocks noGrp="1"/>
          </p:cNvSpPr>
          <p:nvPr>
            <p:ph sz="half" idx="1"/>
          </p:nvPr>
        </p:nvSpPr>
        <p:spPr>
          <a:xfrm>
            <a:off x="985499" y="1721692"/>
            <a:ext cx="3547161" cy="4351338"/>
          </a:xfrm>
        </p:spPr>
        <p:txBody>
          <a:bodyPr>
            <a:normAutofit/>
          </a:bodyPr>
          <a:lstStyle/>
          <a:p>
            <a:pPr marL="0" indent="0">
              <a:lnSpc>
                <a:spcPct val="100000"/>
              </a:lnSpc>
              <a:buNone/>
            </a:pPr>
            <a:r>
              <a:rPr lang="da-DK" sz="1400" b="1" dirty="0"/>
              <a:t>Involverede i konflikten:</a:t>
            </a:r>
          </a:p>
          <a:p>
            <a:pPr>
              <a:lnSpc>
                <a:spcPct val="100000"/>
              </a:lnSpc>
            </a:pPr>
            <a:r>
              <a:rPr lang="da-DK" sz="1400" dirty="0"/>
              <a:t>Undgå at gå op af konflikttrappen:</a:t>
            </a:r>
          </a:p>
          <a:p>
            <a:pPr>
              <a:lnSpc>
                <a:spcPct val="100000"/>
              </a:lnSpc>
            </a:pPr>
            <a:r>
              <a:rPr lang="da-DK" sz="1400" dirty="0"/>
              <a:t>Hold dig til sagen</a:t>
            </a:r>
          </a:p>
          <a:p>
            <a:pPr>
              <a:lnSpc>
                <a:spcPct val="100000"/>
              </a:lnSpc>
            </a:pPr>
            <a:r>
              <a:rPr lang="da-DK" sz="1400" dirty="0"/>
              <a:t>Undgå at blive personlig</a:t>
            </a:r>
          </a:p>
          <a:p>
            <a:pPr>
              <a:lnSpc>
                <a:spcPct val="100000"/>
              </a:lnSpc>
            </a:pPr>
            <a:r>
              <a:rPr lang="da-DK" sz="1400" dirty="0"/>
              <a:t>Undersøg den andens perspektiv og prøv at forstå</a:t>
            </a:r>
          </a:p>
          <a:p>
            <a:pPr>
              <a:lnSpc>
                <a:spcPct val="100000"/>
              </a:lnSpc>
            </a:pPr>
            <a:r>
              <a:rPr lang="da-DK" sz="1400" dirty="0"/>
              <a:t>Anerkend den andens synspunkt / perspektiv / situation – det er ikke det samme som at sige, du er enig</a:t>
            </a:r>
          </a:p>
          <a:p>
            <a:pPr marL="0" indent="0">
              <a:lnSpc>
                <a:spcPct val="100000"/>
              </a:lnSpc>
              <a:buNone/>
            </a:pPr>
            <a:endParaRPr lang="da-DK" sz="1400" dirty="0"/>
          </a:p>
        </p:txBody>
      </p:sp>
      <p:sp>
        <p:nvSpPr>
          <p:cNvPr id="11" name="Pladsholder til indhold 10">
            <a:extLst>
              <a:ext uri="{FF2B5EF4-FFF2-40B4-BE49-F238E27FC236}">
                <a16:creationId xmlns:a16="http://schemas.microsoft.com/office/drawing/2014/main" id="{FDF2971A-ED60-4959-B265-A1FA3C3C0A5F}"/>
              </a:ext>
            </a:extLst>
          </p:cNvPr>
          <p:cNvSpPr>
            <a:spLocks noGrp="1"/>
          </p:cNvSpPr>
          <p:nvPr>
            <p:ph sz="half" idx="2"/>
          </p:nvPr>
        </p:nvSpPr>
        <p:spPr/>
        <p:txBody>
          <a:bodyPr>
            <a:normAutofit/>
          </a:bodyPr>
          <a:lstStyle/>
          <a:p>
            <a:pPr marL="0" indent="0">
              <a:lnSpc>
                <a:spcPct val="100000"/>
              </a:lnSpc>
              <a:buNone/>
            </a:pPr>
            <a:r>
              <a:rPr lang="da-DK" sz="1400" b="1" dirty="0"/>
              <a:t>Leder:</a:t>
            </a:r>
          </a:p>
          <a:p>
            <a:pPr marL="0" indent="0">
              <a:lnSpc>
                <a:spcPct val="100000"/>
              </a:lnSpc>
              <a:buNone/>
            </a:pPr>
            <a:r>
              <a:rPr lang="da-DK" sz="1400" dirty="0"/>
              <a:t>Jo tidligere du griber ind i konflikten, jo nemmere vil det være at hjælpe parterne med at løse den eller finde et acceptabelt kompromis.</a:t>
            </a:r>
          </a:p>
          <a:p>
            <a:pPr marL="0" indent="0">
              <a:lnSpc>
                <a:spcPct val="100000"/>
              </a:lnSpc>
              <a:buNone/>
            </a:pPr>
            <a:endParaRPr lang="da-DK" sz="1400" dirty="0"/>
          </a:p>
        </p:txBody>
      </p:sp>
      <p:grpSp>
        <p:nvGrpSpPr>
          <p:cNvPr id="12" name="Gruppe 11">
            <a:extLst>
              <a:ext uri="{FF2B5EF4-FFF2-40B4-BE49-F238E27FC236}">
                <a16:creationId xmlns:a16="http://schemas.microsoft.com/office/drawing/2014/main" id="{F4F12FC8-3EAC-485F-8145-675F49ABF8E3}"/>
              </a:ext>
            </a:extLst>
          </p:cNvPr>
          <p:cNvGrpSpPr/>
          <p:nvPr/>
        </p:nvGrpSpPr>
        <p:grpSpPr>
          <a:xfrm>
            <a:off x="3296190" y="3448576"/>
            <a:ext cx="4731798" cy="2572712"/>
            <a:chOff x="2195736" y="3483665"/>
            <a:chExt cx="4731798" cy="2572712"/>
          </a:xfrm>
        </p:grpSpPr>
        <p:sp>
          <p:nvSpPr>
            <p:cNvPr id="13" name="Rektangel 12">
              <a:extLst>
                <a:ext uri="{FF2B5EF4-FFF2-40B4-BE49-F238E27FC236}">
                  <a16:creationId xmlns:a16="http://schemas.microsoft.com/office/drawing/2014/main" id="{46B818C0-09C7-4D95-9597-8EFACA80A45C}"/>
                </a:ext>
              </a:extLst>
            </p:cNvPr>
            <p:cNvSpPr/>
            <p:nvPr/>
          </p:nvSpPr>
          <p:spPr>
            <a:xfrm>
              <a:off x="2195736" y="5533741"/>
              <a:ext cx="4731798" cy="52263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i="0" u="none" strike="noStrike" baseline="0">
                  <a:solidFill>
                    <a:srgbClr val="211D1E"/>
                  </a:solidFill>
                  <a:latin typeface="Arial" panose="020B0604020202020204" pitchFamily="34" charset="0"/>
                  <a:cs typeface="Arial" panose="020B0604020202020204" pitchFamily="34" charset="0"/>
                </a:rPr>
                <a:t>Konflikt: Vi er uenige, med det er OK. </a:t>
              </a:r>
              <a:br>
                <a:rPr lang="nb-NO" sz="1100" i="0" u="none" strike="noStrike" baseline="0">
                  <a:solidFill>
                    <a:srgbClr val="211D1E"/>
                  </a:solidFill>
                  <a:latin typeface="Arial" panose="020B0604020202020204" pitchFamily="34" charset="0"/>
                  <a:cs typeface="Arial" panose="020B0604020202020204" pitchFamily="34" charset="0"/>
                </a:rPr>
              </a:br>
              <a:r>
                <a:rPr lang="da-DK" sz="1100" i="0" u="none" strike="noStrike" baseline="0">
                  <a:solidFill>
                    <a:srgbClr val="211D1E"/>
                  </a:solidFill>
                  <a:latin typeface="Arial" panose="020B0604020202020204" pitchFamily="34" charset="0"/>
                  <a:cs typeface="Arial" panose="020B0604020202020204" pitchFamily="34" charset="0"/>
                </a:rPr>
                <a:t>Vi </a:t>
              </a:r>
              <a:r>
                <a:rPr lang="da-DK" sz="1100" i="0" u="none" strike="noStrike" baseline="0" dirty="0">
                  <a:solidFill>
                    <a:srgbClr val="211D1E"/>
                  </a:solidFill>
                  <a:latin typeface="Arial" panose="020B0604020202020204" pitchFamily="34" charset="0"/>
                  <a:cs typeface="Arial" panose="020B0604020202020204" pitchFamily="34" charset="0"/>
                </a:rPr>
                <a:t>er indstillede på at finde en løsning </a:t>
              </a:r>
              <a:endParaRPr lang="da-DK" sz="1100" dirty="0">
                <a:latin typeface="Arial" panose="020B0604020202020204" pitchFamily="34" charset="0"/>
                <a:cs typeface="Arial" panose="020B0604020202020204" pitchFamily="34" charset="0"/>
              </a:endParaRPr>
            </a:p>
          </p:txBody>
        </p:sp>
        <p:sp>
          <p:nvSpPr>
            <p:cNvPr id="14" name="Rektangel 13">
              <a:extLst>
                <a:ext uri="{FF2B5EF4-FFF2-40B4-BE49-F238E27FC236}">
                  <a16:creationId xmlns:a16="http://schemas.microsoft.com/office/drawing/2014/main" id="{B02B5F70-8595-48DD-9146-0CFEE0DC865B}"/>
                </a:ext>
              </a:extLst>
            </p:cNvPr>
            <p:cNvSpPr/>
            <p:nvPr/>
          </p:nvSpPr>
          <p:spPr>
            <a:xfrm>
              <a:off x="2699792" y="5019585"/>
              <a:ext cx="4224344" cy="4968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i="0" u="none" strike="noStrike" baseline="0" dirty="0">
                  <a:solidFill>
                    <a:srgbClr val="211D1E"/>
                  </a:solidFill>
                  <a:latin typeface="Arial" panose="020B0604020202020204" pitchFamily="34" charset="0"/>
                  <a:cs typeface="Arial" panose="020B0604020202020204" pitchFamily="34" charset="0"/>
                </a:rPr>
                <a:t>Personificering: </a:t>
              </a:r>
              <a:br>
                <a:rPr lang="da-DK" sz="1100" i="0" u="none" strike="noStrike" baseline="0" dirty="0">
                  <a:solidFill>
                    <a:srgbClr val="211D1E"/>
                  </a:solidFill>
                  <a:latin typeface="Arial" panose="020B0604020202020204" pitchFamily="34" charset="0"/>
                  <a:cs typeface="Arial" panose="020B0604020202020204" pitchFamily="34" charset="0"/>
                </a:rPr>
              </a:br>
              <a:r>
                <a:rPr lang="da-DK" sz="1100" i="0" u="none" strike="noStrike" baseline="0" dirty="0">
                  <a:solidFill>
                    <a:srgbClr val="211D1E"/>
                  </a:solidFill>
                  <a:latin typeface="Arial" panose="020B0604020202020204" pitchFamily="34" charset="0"/>
                  <a:cs typeface="Arial" panose="020B0604020202020204" pitchFamily="34" charset="0"/>
                </a:rPr>
                <a:t>Vi oplever konflikten med den anden som noget personligt</a:t>
              </a:r>
              <a:endParaRPr lang="da-DK" sz="1100" dirty="0">
                <a:latin typeface="Arial" panose="020B0604020202020204" pitchFamily="34" charset="0"/>
                <a:cs typeface="Arial" panose="020B0604020202020204" pitchFamily="34" charset="0"/>
              </a:endParaRPr>
            </a:p>
          </p:txBody>
        </p:sp>
        <p:sp>
          <p:nvSpPr>
            <p:cNvPr id="15" name="Rektangel 14">
              <a:extLst>
                <a:ext uri="{FF2B5EF4-FFF2-40B4-BE49-F238E27FC236}">
                  <a16:creationId xmlns:a16="http://schemas.microsoft.com/office/drawing/2014/main" id="{4A5135C1-A230-48B2-B089-AC30B6D6B9E3}"/>
                </a:ext>
              </a:extLst>
            </p:cNvPr>
            <p:cNvSpPr/>
            <p:nvPr/>
          </p:nvSpPr>
          <p:spPr>
            <a:xfrm>
              <a:off x="3243188" y="4505429"/>
              <a:ext cx="3680948" cy="4968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i="0" u="none" strike="noStrike" baseline="0" dirty="0">
                  <a:solidFill>
                    <a:srgbClr val="211D1E"/>
                  </a:solidFill>
                  <a:latin typeface="Arial" panose="020B0604020202020204" pitchFamily="34" charset="0"/>
                  <a:cs typeface="Arial" panose="020B0604020202020204" pitchFamily="34" charset="0"/>
                </a:rPr>
                <a:t>Generalisering:  Vi generaliserer og den oprindelige konflikt er snart glemt</a:t>
              </a:r>
              <a:endParaRPr lang="da-DK" sz="1100" dirty="0">
                <a:latin typeface="Arial" panose="020B0604020202020204" pitchFamily="34" charset="0"/>
                <a:cs typeface="Arial" panose="020B0604020202020204" pitchFamily="34" charset="0"/>
              </a:endParaRPr>
            </a:p>
          </p:txBody>
        </p:sp>
        <p:sp>
          <p:nvSpPr>
            <p:cNvPr id="16" name="Rektangel 15">
              <a:extLst>
                <a:ext uri="{FF2B5EF4-FFF2-40B4-BE49-F238E27FC236}">
                  <a16:creationId xmlns:a16="http://schemas.microsoft.com/office/drawing/2014/main" id="{6029EE8D-E379-4C26-9E16-6D9FA6F6F033}"/>
                </a:ext>
              </a:extLst>
            </p:cNvPr>
            <p:cNvSpPr/>
            <p:nvPr/>
          </p:nvSpPr>
          <p:spPr>
            <a:xfrm>
              <a:off x="3747244" y="3994547"/>
              <a:ext cx="3176892" cy="49684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i="0" u="none" strike="noStrike" baseline="0" dirty="0">
                  <a:solidFill>
                    <a:srgbClr val="211D1E"/>
                  </a:solidFill>
                  <a:latin typeface="Arial" panose="020B0604020202020204" pitchFamily="34" charset="0"/>
                  <a:cs typeface="Arial" panose="020B0604020202020204" pitchFamily="34" charset="0"/>
                </a:rPr>
                <a:t>Der opstår fjendebilleder</a:t>
              </a:r>
            </a:p>
          </p:txBody>
        </p:sp>
        <p:sp>
          <p:nvSpPr>
            <p:cNvPr id="17" name="Rektangel 16">
              <a:extLst>
                <a:ext uri="{FF2B5EF4-FFF2-40B4-BE49-F238E27FC236}">
                  <a16:creationId xmlns:a16="http://schemas.microsoft.com/office/drawing/2014/main" id="{60243082-8ED0-4925-964A-4F7A407B4CF8}"/>
                </a:ext>
              </a:extLst>
            </p:cNvPr>
            <p:cNvSpPr/>
            <p:nvPr/>
          </p:nvSpPr>
          <p:spPr>
            <a:xfrm>
              <a:off x="4179292" y="3483665"/>
              <a:ext cx="2744844" cy="4968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i="0" u="none" strike="noStrike" baseline="0" dirty="0">
                  <a:solidFill>
                    <a:srgbClr val="211D1E"/>
                  </a:solidFill>
                  <a:latin typeface="Arial" panose="020B0604020202020204" pitchFamily="34" charset="0"/>
                  <a:cs typeface="Arial" panose="020B0604020202020204" pitchFamily="34" charset="0"/>
                </a:rPr>
                <a:t>Total polarisering</a:t>
              </a:r>
            </a:p>
          </p:txBody>
        </p:sp>
      </p:grpSp>
    </p:spTree>
    <p:extLst>
      <p:ext uri="{BB962C8B-B14F-4D97-AF65-F5344CB8AC3E}">
        <p14:creationId xmlns:p14="http://schemas.microsoft.com/office/powerpoint/2010/main" val="355705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DF674-CF07-42E7-AE92-E6DCC5FA7A0D}"/>
              </a:ext>
            </a:extLst>
          </p:cNvPr>
          <p:cNvSpPr>
            <a:spLocks noGrp="1"/>
          </p:cNvSpPr>
          <p:nvPr>
            <p:ph type="title"/>
          </p:nvPr>
        </p:nvSpPr>
        <p:spPr/>
        <p:txBody>
          <a:bodyPr>
            <a:normAutofit fontScale="90000"/>
          </a:bodyPr>
          <a:lstStyle/>
          <a:p>
            <a:r>
              <a:rPr lang="da-DK" dirty="0"/>
              <a:t>Konflikttrappen, trin 1 og 2 </a:t>
            </a:r>
          </a:p>
        </p:txBody>
      </p:sp>
      <p:sp>
        <p:nvSpPr>
          <p:cNvPr id="3" name="Pladsholder til indhold 2">
            <a:extLst>
              <a:ext uri="{FF2B5EF4-FFF2-40B4-BE49-F238E27FC236}">
                <a16:creationId xmlns:a16="http://schemas.microsoft.com/office/drawing/2014/main" id="{D8CFC6BA-0751-447B-8097-0BE2B3FA6F51}"/>
              </a:ext>
            </a:extLst>
          </p:cNvPr>
          <p:cNvSpPr>
            <a:spLocks noGrp="1"/>
          </p:cNvSpPr>
          <p:nvPr>
            <p:ph type="body" sz="quarter" idx="13"/>
          </p:nvPr>
        </p:nvSpPr>
        <p:spPr>
          <a:xfrm>
            <a:off x="985859" y="1651000"/>
            <a:ext cx="7042129" cy="4490493"/>
          </a:xfrm>
        </p:spPr>
        <p:txBody>
          <a:bodyPr>
            <a:normAutofit/>
          </a:bodyPr>
          <a:lstStyle/>
          <a:p>
            <a:r>
              <a:rPr lang="da-DK" sz="1400" dirty="0"/>
              <a:t>På det første grønne trin er parterne ikke følelsesmæssigt påvirkede, og de formår begge at forholde sig sagligt til uenigheden. Her kan konflikten stadig udvikle sig konstruktivt. Der er mulighed for, at parterne finder ud af en løsning, begge kan acceptere.</a:t>
            </a:r>
          </a:p>
          <a:p>
            <a:r>
              <a:rPr lang="da-DK" sz="1400" dirty="0"/>
              <a:t>På andet trin begynder parterne at blive påvirkede af følelser, og argumenterne bliver mere usaglige.</a:t>
            </a:r>
          </a:p>
        </p:txBody>
      </p:sp>
      <p:grpSp>
        <p:nvGrpSpPr>
          <p:cNvPr id="5" name="Gruppe 4">
            <a:extLst>
              <a:ext uri="{FF2B5EF4-FFF2-40B4-BE49-F238E27FC236}">
                <a16:creationId xmlns:a16="http://schemas.microsoft.com/office/drawing/2014/main" id="{EE80644C-4AED-4E15-A7BA-008271E3FC40}"/>
              </a:ext>
            </a:extLst>
          </p:cNvPr>
          <p:cNvGrpSpPr/>
          <p:nvPr/>
        </p:nvGrpSpPr>
        <p:grpSpPr>
          <a:xfrm>
            <a:off x="1835696" y="3717032"/>
            <a:ext cx="4731798" cy="2572712"/>
            <a:chOff x="2195736" y="3483665"/>
            <a:chExt cx="4731798" cy="2572712"/>
          </a:xfrm>
        </p:grpSpPr>
        <p:sp>
          <p:nvSpPr>
            <p:cNvPr id="6" name="Rektangel 5">
              <a:extLst>
                <a:ext uri="{FF2B5EF4-FFF2-40B4-BE49-F238E27FC236}">
                  <a16:creationId xmlns:a16="http://schemas.microsoft.com/office/drawing/2014/main" id="{BCD322F7-CA63-4071-8C95-A669011A34B0}"/>
                </a:ext>
              </a:extLst>
            </p:cNvPr>
            <p:cNvSpPr/>
            <p:nvPr/>
          </p:nvSpPr>
          <p:spPr>
            <a:xfrm>
              <a:off x="2195736" y="5533741"/>
              <a:ext cx="4731798" cy="52263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i="0" u="none" strike="noStrike" baseline="0" dirty="0">
                  <a:solidFill>
                    <a:srgbClr val="211D1E"/>
                  </a:solidFill>
                  <a:latin typeface="Arial" panose="020B0604020202020204" pitchFamily="34" charset="0"/>
                  <a:cs typeface="Arial" panose="020B0604020202020204" pitchFamily="34" charset="0"/>
                </a:rPr>
                <a:t>Konflikt: Vi er uenige, med det er OK. </a:t>
              </a:r>
              <a:br>
                <a:rPr lang="nb-NO" sz="1100" i="0" u="none" strike="noStrike" baseline="0" dirty="0">
                  <a:solidFill>
                    <a:srgbClr val="211D1E"/>
                  </a:solidFill>
                  <a:latin typeface="Arial" panose="020B0604020202020204" pitchFamily="34" charset="0"/>
                  <a:cs typeface="Arial" panose="020B0604020202020204" pitchFamily="34" charset="0"/>
                </a:rPr>
              </a:br>
              <a:r>
                <a:rPr lang="da-DK" sz="1100" i="0" u="none" strike="noStrike" baseline="0" dirty="0">
                  <a:solidFill>
                    <a:srgbClr val="211D1E"/>
                  </a:solidFill>
                  <a:latin typeface="Arial" panose="020B0604020202020204" pitchFamily="34" charset="0"/>
                  <a:cs typeface="Arial" panose="020B0604020202020204" pitchFamily="34" charset="0"/>
                </a:rPr>
                <a:t>Vi er indstillede på at finde en løsning </a:t>
              </a:r>
              <a:endParaRPr lang="da-DK" sz="1100" dirty="0">
                <a:latin typeface="Arial" panose="020B0604020202020204" pitchFamily="34" charset="0"/>
                <a:cs typeface="Arial" panose="020B0604020202020204" pitchFamily="34" charset="0"/>
              </a:endParaRPr>
            </a:p>
          </p:txBody>
        </p:sp>
        <p:sp>
          <p:nvSpPr>
            <p:cNvPr id="7" name="Rektangel 6">
              <a:extLst>
                <a:ext uri="{FF2B5EF4-FFF2-40B4-BE49-F238E27FC236}">
                  <a16:creationId xmlns:a16="http://schemas.microsoft.com/office/drawing/2014/main" id="{D009744F-09EB-4D52-AD2D-9B3AD12DB993}"/>
                </a:ext>
              </a:extLst>
            </p:cNvPr>
            <p:cNvSpPr/>
            <p:nvPr/>
          </p:nvSpPr>
          <p:spPr>
            <a:xfrm>
              <a:off x="2699792" y="5019585"/>
              <a:ext cx="4224344" cy="4968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i="0" u="none" strike="noStrike" baseline="0" dirty="0">
                  <a:solidFill>
                    <a:srgbClr val="211D1E"/>
                  </a:solidFill>
                  <a:latin typeface="Arial" panose="020B0604020202020204" pitchFamily="34" charset="0"/>
                  <a:cs typeface="Arial" panose="020B0604020202020204" pitchFamily="34" charset="0"/>
                </a:rPr>
                <a:t>Personificering: </a:t>
              </a:r>
              <a:br>
                <a:rPr lang="da-DK" sz="1100" i="0" u="none" strike="noStrike" baseline="0" dirty="0">
                  <a:solidFill>
                    <a:srgbClr val="211D1E"/>
                  </a:solidFill>
                  <a:latin typeface="Arial" panose="020B0604020202020204" pitchFamily="34" charset="0"/>
                  <a:cs typeface="Arial" panose="020B0604020202020204" pitchFamily="34" charset="0"/>
                </a:rPr>
              </a:br>
              <a:r>
                <a:rPr lang="da-DK" sz="1100" i="0" u="none" strike="noStrike" baseline="0" dirty="0">
                  <a:solidFill>
                    <a:srgbClr val="211D1E"/>
                  </a:solidFill>
                  <a:latin typeface="Arial" panose="020B0604020202020204" pitchFamily="34" charset="0"/>
                  <a:cs typeface="Arial" panose="020B0604020202020204" pitchFamily="34" charset="0"/>
                </a:rPr>
                <a:t>Vi oplever konflikten med den anden som noget personligt</a:t>
              </a:r>
              <a:endParaRPr lang="da-DK" sz="1100" dirty="0">
                <a:latin typeface="Arial" panose="020B0604020202020204" pitchFamily="34" charset="0"/>
                <a:cs typeface="Arial" panose="020B0604020202020204" pitchFamily="34" charset="0"/>
              </a:endParaRPr>
            </a:p>
          </p:txBody>
        </p:sp>
        <p:sp>
          <p:nvSpPr>
            <p:cNvPr id="8" name="Rektangel 7">
              <a:extLst>
                <a:ext uri="{FF2B5EF4-FFF2-40B4-BE49-F238E27FC236}">
                  <a16:creationId xmlns:a16="http://schemas.microsoft.com/office/drawing/2014/main" id="{A52F45E4-F785-424B-A6CF-628ADF1C3AA5}"/>
                </a:ext>
              </a:extLst>
            </p:cNvPr>
            <p:cNvSpPr/>
            <p:nvPr/>
          </p:nvSpPr>
          <p:spPr>
            <a:xfrm>
              <a:off x="3243188" y="4505429"/>
              <a:ext cx="3680948" cy="4968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i="0" u="none" strike="noStrike" baseline="0" dirty="0">
                  <a:solidFill>
                    <a:srgbClr val="211D1E"/>
                  </a:solidFill>
                  <a:latin typeface="Arial" panose="020B0604020202020204" pitchFamily="34" charset="0"/>
                  <a:cs typeface="Arial" panose="020B0604020202020204" pitchFamily="34" charset="0"/>
                </a:rPr>
                <a:t>Generalisering:  Vi generaliserer og den oprindelige konflikt er snart glemt</a:t>
              </a:r>
              <a:endParaRPr lang="da-DK" sz="1100" dirty="0">
                <a:latin typeface="Arial" panose="020B0604020202020204" pitchFamily="34" charset="0"/>
                <a:cs typeface="Arial" panose="020B0604020202020204" pitchFamily="34" charset="0"/>
              </a:endParaRPr>
            </a:p>
          </p:txBody>
        </p:sp>
        <p:sp>
          <p:nvSpPr>
            <p:cNvPr id="9" name="Rektangel 8">
              <a:extLst>
                <a:ext uri="{FF2B5EF4-FFF2-40B4-BE49-F238E27FC236}">
                  <a16:creationId xmlns:a16="http://schemas.microsoft.com/office/drawing/2014/main" id="{D67411D0-0A19-411E-B517-BE5F347761E6}"/>
                </a:ext>
              </a:extLst>
            </p:cNvPr>
            <p:cNvSpPr/>
            <p:nvPr/>
          </p:nvSpPr>
          <p:spPr>
            <a:xfrm>
              <a:off x="3747244" y="3994547"/>
              <a:ext cx="3176892" cy="49684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i="0" u="none" strike="noStrike" baseline="0" dirty="0">
                  <a:solidFill>
                    <a:srgbClr val="211D1E"/>
                  </a:solidFill>
                  <a:latin typeface="Arial" panose="020B0604020202020204" pitchFamily="34" charset="0"/>
                  <a:cs typeface="Arial" panose="020B0604020202020204" pitchFamily="34" charset="0"/>
                </a:rPr>
                <a:t>Der opstår fjendebilleder</a:t>
              </a:r>
            </a:p>
          </p:txBody>
        </p:sp>
        <p:sp>
          <p:nvSpPr>
            <p:cNvPr id="10" name="Rektangel 9">
              <a:extLst>
                <a:ext uri="{FF2B5EF4-FFF2-40B4-BE49-F238E27FC236}">
                  <a16:creationId xmlns:a16="http://schemas.microsoft.com/office/drawing/2014/main" id="{24317768-22E4-47FD-98D4-F6F7E75BD00E}"/>
                </a:ext>
              </a:extLst>
            </p:cNvPr>
            <p:cNvSpPr/>
            <p:nvPr/>
          </p:nvSpPr>
          <p:spPr>
            <a:xfrm>
              <a:off x="4179292" y="3483665"/>
              <a:ext cx="2744844" cy="4968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i="0" u="none" strike="noStrike" baseline="0" dirty="0">
                  <a:solidFill>
                    <a:srgbClr val="211D1E"/>
                  </a:solidFill>
                  <a:latin typeface="Arial" panose="020B0604020202020204" pitchFamily="34" charset="0"/>
                  <a:cs typeface="Arial" panose="020B0604020202020204" pitchFamily="34" charset="0"/>
                </a:rPr>
                <a:t>Total polarisering</a:t>
              </a:r>
            </a:p>
          </p:txBody>
        </p:sp>
      </p:grpSp>
      <p:sp>
        <p:nvSpPr>
          <p:cNvPr id="12" name="Rektangel 11">
            <a:extLst>
              <a:ext uri="{FF2B5EF4-FFF2-40B4-BE49-F238E27FC236}">
                <a16:creationId xmlns:a16="http://schemas.microsoft.com/office/drawing/2014/main" id="{15970C75-CE1D-4F0B-86A5-2CFAED9F3597}"/>
              </a:ext>
            </a:extLst>
          </p:cNvPr>
          <p:cNvSpPr/>
          <p:nvPr/>
        </p:nvSpPr>
        <p:spPr>
          <a:xfrm>
            <a:off x="1749053" y="3717362"/>
            <a:ext cx="4905084" cy="15323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3952273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DF674-CF07-42E7-AE92-E6DCC5FA7A0D}"/>
              </a:ext>
            </a:extLst>
          </p:cNvPr>
          <p:cNvSpPr>
            <a:spLocks noGrp="1"/>
          </p:cNvSpPr>
          <p:nvPr>
            <p:ph type="title"/>
          </p:nvPr>
        </p:nvSpPr>
        <p:spPr/>
        <p:txBody>
          <a:bodyPr>
            <a:normAutofit fontScale="90000"/>
          </a:bodyPr>
          <a:lstStyle/>
          <a:p>
            <a:r>
              <a:rPr lang="da-DK" dirty="0"/>
              <a:t>Konflikttrappen, trin 3 til 5</a:t>
            </a:r>
          </a:p>
        </p:txBody>
      </p:sp>
      <p:sp>
        <p:nvSpPr>
          <p:cNvPr id="3" name="Pladsholder til indhold 2">
            <a:extLst>
              <a:ext uri="{FF2B5EF4-FFF2-40B4-BE49-F238E27FC236}">
                <a16:creationId xmlns:a16="http://schemas.microsoft.com/office/drawing/2014/main" id="{D8CFC6BA-0751-447B-8097-0BE2B3FA6F51}"/>
              </a:ext>
            </a:extLst>
          </p:cNvPr>
          <p:cNvSpPr>
            <a:spLocks noGrp="1"/>
          </p:cNvSpPr>
          <p:nvPr>
            <p:ph type="body" sz="quarter" idx="13"/>
          </p:nvPr>
        </p:nvSpPr>
        <p:spPr>
          <a:xfrm>
            <a:off x="985859" y="1651000"/>
            <a:ext cx="7042129" cy="4490493"/>
          </a:xfrm>
        </p:spPr>
        <p:txBody>
          <a:bodyPr>
            <a:normAutofit/>
          </a:bodyPr>
          <a:lstStyle/>
          <a:p>
            <a:r>
              <a:rPr lang="da-DK" sz="1400" dirty="0"/>
              <a:t>På trin tre begynder parterne at generalisere. F.eks. med udsagn som: du gør altid…., eller det er typisk for dig eller det er typisk for chauffører, medarbejdere på lageret, planlæggere, ledere osv.</a:t>
            </a:r>
          </a:p>
          <a:p>
            <a:r>
              <a:rPr lang="da-DK" sz="1400" dirty="0"/>
              <a:t>På trin fire opstår der fjendebilleder. Mennesket er væk, og vreden har taget over. Ingen lytter, og skældsordene flyver gennem luften. Der er dog stadig en form for kontakt.</a:t>
            </a:r>
          </a:p>
          <a:p>
            <a:r>
              <a:rPr lang="da-DK" sz="1400" dirty="0"/>
              <a:t>På trin fem er konflikten eskaleret, så der kan være trusler om vold. Samtale er ikke længere mulig</a:t>
            </a:r>
          </a:p>
        </p:txBody>
      </p:sp>
      <p:grpSp>
        <p:nvGrpSpPr>
          <p:cNvPr id="5" name="Gruppe 4">
            <a:extLst>
              <a:ext uri="{FF2B5EF4-FFF2-40B4-BE49-F238E27FC236}">
                <a16:creationId xmlns:a16="http://schemas.microsoft.com/office/drawing/2014/main" id="{EE80644C-4AED-4E15-A7BA-008271E3FC40}"/>
              </a:ext>
            </a:extLst>
          </p:cNvPr>
          <p:cNvGrpSpPr/>
          <p:nvPr/>
        </p:nvGrpSpPr>
        <p:grpSpPr>
          <a:xfrm>
            <a:off x="1835696" y="3717032"/>
            <a:ext cx="4731798" cy="2572712"/>
            <a:chOff x="2195736" y="3483665"/>
            <a:chExt cx="4731798" cy="2572712"/>
          </a:xfrm>
        </p:grpSpPr>
        <p:sp>
          <p:nvSpPr>
            <p:cNvPr id="6" name="Rektangel 5">
              <a:extLst>
                <a:ext uri="{FF2B5EF4-FFF2-40B4-BE49-F238E27FC236}">
                  <a16:creationId xmlns:a16="http://schemas.microsoft.com/office/drawing/2014/main" id="{BCD322F7-CA63-4071-8C95-A669011A34B0}"/>
                </a:ext>
              </a:extLst>
            </p:cNvPr>
            <p:cNvSpPr/>
            <p:nvPr/>
          </p:nvSpPr>
          <p:spPr>
            <a:xfrm>
              <a:off x="2195736" y="5533741"/>
              <a:ext cx="4731798" cy="52263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i="0" u="none" strike="noStrike" baseline="0" dirty="0">
                  <a:solidFill>
                    <a:srgbClr val="211D1E"/>
                  </a:solidFill>
                  <a:latin typeface="Arial" panose="020B0604020202020204" pitchFamily="34" charset="0"/>
                  <a:cs typeface="Arial" panose="020B0604020202020204" pitchFamily="34" charset="0"/>
                </a:rPr>
                <a:t>Konflikt: Vi er uenige, med det er OK. </a:t>
              </a:r>
              <a:br>
                <a:rPr lang="nb-NO" sz="1100" i="0" u="none" strike="noStrike" baseline="0" dirty="0">
                  <a:solidFill>
                    <a:srgbClr val="211D1E"/>
                  </a:solidFill>
                  <a:latin typeface="Arial" panose="020B0604020202020204" pitchFamily="34" charset="0"/>
                  <a:cs typeface="Arial" panose="020B0604020202020204" pitchFamily="34" charset="0"/>
                </a:rPr>
              </a:br>
              <a:r>
                <a:rPr lang="da-DK" sz="1100" i="0" u="none" strike="noStrike" baseline="0" dirty="0">
                  <a:solidFill>
                    <a:srgbClr val="211D1E"/>
                  </a:solidFill>
                  <a:latin typeface="Arial" panose="020B0604020202020204" pitchFamily="34" charset="0"/>
                  <a:cs typeface="Arial" panose="020B0604020202020204" pitchFamily="34" charset="0"/>
                </a:rPr>
                <a:t>Vi er indstillede på at finde en løsning </a:t>
              </a:r>
              <a:endParaRPr lang="da-DK" sz="1100" dirty="0">
                <a:latin typeface="Arial" panose="020B0604020202020204" pitchFamily="34" charset="0"/>
                <a:cs typeface="Arial" panose="020B0604020202020204" pitchFamily="34" charset="0"/>
              </a:endParaRPr>
            </a:p>
          </p:txBody>
        </p:sp>
        <p:sp>
          <p:nvSpPr>
            <p:cNvPr id="7" name="Rektangel 6">
              <a:extLst>
                <a:ext uri="{FF2B5EF4-FFF2-40B4-BE49-F238E27FC236}">
                  <a16:creationId xmlns:a16="http://schemas.microsoft.com/office/drawing/2014/main" id="{D009744F-09EB-4D52-AD2D-9B3AD12DB993}"/>
                </a:ext>
              </a:extLst>
            </p:cNvPr>
            <p:cNvSpPr/>
            <p:nvPr/>
          </p:nvSpPr>
          <p:spPr>
            <a:xfrm>
              <a:off x="2699792" y="5019585"/>
              <a:ext cx="4224344" cy="4968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i="0" u="none" strike="noStrike" baseline="0" dirty="0">
                  <a:solidFill>
                    <a:srgbClr val="211D1E"/>
                  </a:solidFill>
                  <a:latin typeface="Arial" panose="020B0604020202020204" pitchFamily="34" charset="0"/>
                  <a:cs typeface="Arial" panose="020B0604020202020204" pitchFamily="34" charset="0"/>
                </a:rPr>
                <a:t>Personificering: </a:t>
              </a:r>
              <a:br>
                <a:rPr lang="da-DK" sz="1100" i="0" u="none" strike="noStrike" baseline="0" dirty="0">
                  <a:solidFill>
                    <a:srgbClr val="211D1E"/>
                  </a:solidFill>
                  <a:latin typeface="Arial" panose="020B0604020202020204" pitchFamily="34" charset="0"/>
                  <a:cs typeface="Arial" panose="020B0604020202020204" pitchFamily="34" charset="0"/>
                </a:rPr>
              </a:br>
              <a:r>
                <a:rPr lang="da-DK" sz="1100" i="0" u="none" strike="noStrike" baseline="0" dirty="0">
                  <a:solidFill>
                    <a:srgbClr val="211D1E"/>
                  </a:solidFill>
                  <a:latin typeface="Arial" panose="020B0604020202020204" pitchFamily="34" charset="0"/>
                  <a:cs typeface="Arial" panose="020B0604020202020204" pitchFamily="34" charset="0"/>
                </a:rPr>
                <a:t>Vi oplever konflikten med den anden som noget personligt</a:t>
              </a:r>
              <a:endParaRPr lang="da-DK" sz="1100" dirty="0">
                <a:latin typeface="Arial" panose="020B0604020202020204" pitchFamily="34" charset="0"/>
                <a:cs typeface="Arial" panose="020B0604020202020204" pitchFamily="34" charset="0"/>
              </a:endParaRPr>
            </a:p>
          </p:txBody>
        </p:sp>
        <p:sp>
          <p:nvSpPr>
            <p:cNvPr id="8" name="Rektangel 7">
              <a:extLst>
                <a:ext uri="{FF2B5EF4-FFF2-40B4-BE49-F238E27FC236}">
                  <a16:creationId xmlns:a16="http://schemas.microsoft.com/office/drawing/2014/main" id="{A52F45E4-F785-424B-A6CF-628ADF1C3AA5}"/>
                </a:ext>
              </a:extLst>
            </p:cNvPr>
            <p:cNvSpPr/>
            <p:nvPr/>
          </p:nvSpPr>
          <p:spPr>
            <a:xfrm>
              <a:off x="3243188" y="4505429"/>
              <a:ext cx="3680948" cy="4968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i="0" u="none" strike="noStrike" baseline="0" dirty="0">
                  <a:solidFill>
                    <a:srgbClr val="211D1E"/>
                  </a:solidFill>
                  <a:latin typeface="Arial" panose="020B0604020202020204" pitchFamily="34" charset="0"/>
                  <a:cs typeface="Arial" panose="020B0604020202020204" pitchFamily="34" charset="0"/>
                </a:rPr>
                <a:t>Generalisering:  Vi generaliserer og den oprindelige konflikt er snart glemt</a:t>
              </a:r>
              <a:endParaRPr lang="da-DK" sz="1100" dirty="0">
                <a:latin typeface="Arial" panose="020B0604020202020204" pitchFamily="34" charset="0"/>
                <a:cs typeface="Arial" panose="020B0604020202020204" pitchFamily="34" charset="0"/>
              </a:endParaRPr>
            </a:p>
          </p:txBody>
        </p:sp>
        <p:sp>
          <p:nvSpPr>
            <p:cNvPr id="9" name="Rektangel 8">
              <a:extLst>
                <a:ext uri="{FF2B5EF4-FFF2-40B4-BE49-F238E27FC236}">
                  <a16:creationId xmlns:a16="http://schemas.microsoft.com/office/drawing/2014/main" id="{D67411D0-0A19-411E-B517-BE5F347761E6}"/>
                </a:ext>
              </a:extLst>
            </p:cNvPr>
            <p:cNvSpPr/>
            <p:nvPr/>
          </p:nvSpPr>
          <p:spPr>
            <a:xfrm>
              <a:off x="3747244" y="3994547"/>
              <a:ext cx="3176892" cy="49684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i="0" u="none" strike="noStrike" baseline="0" dirty="0">
                  <a:solidFill>
                    <a:srgbClr val="211D1E"/>
                  </a:solidFill>
                  <a:latin typeface="Arial" panose="020B0604020202020204" pitchFamily="34" charset="0"/>
                  <a:cs typeface="Arial" panose="020B0604020202020204" pitchFamily="34" charset="0"/>
                </a:rPr>
                <a:t>Der opstår fjendebilleder</a:t>
              </a:r>
            </a:p>
          </p:txBody>
        </p:sp>
        <p:sp>
          <p:nvSpPr>
            <p:cNvPr id="10" name="Rektangel 9">
              <a:extLst>
                <a:ext uri="{FF2B5EF4-FFF2-40B4-BE49-F238E27FC236}">
                  <a16:creationId xmlns:a16="http://schemas.microsoft.com/office/drawing/2014/main" id="{24317768-22E4-47FD-98D4-F6F7E75BD00E}"/>
                </a:ext>
              </a:extLst>
            </p:cNvPr>
            <p:cNvSpPr/>
            <p:nvPr/>
          </p:nvSpPr>
          <p:spPr>
            <a:xfrm>
              <a:off x="4179292" y="3483665"/>
              <a:ext cx="2744844" cy="4968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i="0" u="none" strike="noStrike" baseline="0" dirty="0">
                  <a:solidFill>
                    <a:srgbClr val="211D1E"/>
                  </a:solidFill>
                  <a:latin typeface="Arial" panose="020B0604020202020204" pitchFamily="34" charset="0"/>
                  <a:cs typeface="Arial" panose="020B0604020202020204" pitchFamily="34" charset="0"/>
                </a:rPr>
                <a:t>Total polarisering</a:t>
              </a:r>
            </a:p>
          </p:txBody>
        </p:sp>
      </p:grpSp>
      <p:sp>
        <p:nvSpPr>
          <p:cNvPr id="11" name="Rektangel 10">
            <a:extLst>
              <a:ext uri="{FF2B5EF4-FFF2-40B4-BE49-F238E27FC236}">
                <a16:creationId xmlns:a16="http://schemas.microsoft.com/office/drawing/2014/main" id="{866B04CF-F6E2-4985-B4C4-8B8E34EC7D8B}"/>
              </a:ext>
            </a:extLst>
          </p:cNvPr>
          <p:cNvSpPr/>
          <p:nvPr/>
        </p:nvSpPr>
        <p:spPr>
          <a:xfrm>
            <a:off x="1659012" y="5249677"/>
            <a:ext cx="4905084" cy="22140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1875589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7C9C0-31B9-4F52-B91E-5A427EDF332F}"/>
              </a:ext>
            </a:extLst>
          </p:cNvPr>
          <p:cNvSpPr>
            <a:spLocks noGrp="1"/>
          </p:cNvSpPr>
          <p:nvPr>
            <p:ph type="title"/>
          </p:nvPr>
        </p:nvSpPr>
        <p:spPr/>
        <p:txBody>
          <a:bodyPr/>
          <a:lstStyle/>
          <a:p>
            <a:r>
              <a:rPr lang="da-DK" dirty="0"/>
              <a:t>Tal konflikten ned</a:t>
            </a:r>
          </a:p>
        </p:txBody>
      </p:sp>
      <p:sp>
        <p:nvSpPr>
          <p:cNvPr id="3" name="Pladsholder til indhold 2">
            <a:extLst>
              <a:ext uri="{FF2B5EF4-FFF2-40B4-BE49-F238E27FC236}">
                <a16:creationId xmlns:a16="http://schemas.microsoft.com/office/drawing/2014/main" id="{5BC7E9BE-996E-4DEA-AEEC-3AE30A510B9E}"/>
              </a:ext>
            </a:extLst>
          </p:cNvPr>
          <p:cNvSpPr>
            <a:spLocks noGrp="1"/>
          </p:cNvSpPr>
          <p:nvPr>
            <p:ph sz="half" idx="1"/>
          </p:nvPr>
        </p:nvSpPr>
        <p:spPr/>
        <p:txBody>
          <a:bodyPr>
            <a:normAutofit/>
          </a:bodyPr>
          <a:lstStyle/>
          <a:p>
            <a:pPr marL="0" indent="0">
              <a:lnSpc>
                <a:spcPct val="100000"/>
              </a:lnSpc>
              <a:buNone/>
            </a:pPr>
            <a:r>
              <a:rPr lang="da-DK" sz="1400" b="0" i="0" u="none" strike="noStrike" baseline="0" dirty="0">
                <a:solidFill>
                  <a:srgbClr val="211D1E"/>
                </a:solidFill>
              </a:rPr>
              <a:t>Det handler om at holde sig på de nederste trin og være opmærksom på, at man ikke går opad – dvs. optrapper konflikten. En væsentlig forudsætning for at løse en konflikt er, at begge parter er enige om, der er en konflikt. </a:t>
            </a:r>
          </a:p>
          <a:p>
            <a:pPr marL="0" indent="0">
              <a:lnSpc>
                <a:spcPct val="100000"/>
              </a:lnSpc>
              <a:buNone/>
            </a:pPr>
            <a:br>
              <a:rPr lang="da-DK" sz="1400" b="0" i="0" u="none" strike="noStrike" baseline="0" dirty="0">
                <a:solidFill>
                  <a:srgbClr val="211D1E"/>
                </a:solidFill>
              </a:rPr>
            </a:br>
            <a:r>
              <a:rPr lang="da-DK" sz="1400" b="0" i="0" u="none" strike="noStrike" baseline="0" dirty="0">
                <a:solidFill>
                  <a:srgbClr val="211D1E"/>
                </a:solidFill>
              </a:rPr>
              <a:t>Dernæst er det afgørende, at uenighed respekteres og bliver set som noget, der også kan skabe udvikling. Hver part må prøve at finde balancen mellem at forstå den anden og forklare sit eget synspunkt. </a:t>
            </a:r>
          </a:p>
          <a:p>
            <a:pPr marL="0" indent="0">
              <a:lnSpc>
                <a:spcPct val="100000"/>
              </a:lnSpc>
              <a:buNone/>
            </a:pPr>
            <a:r>
              <a:rPr lang="da-DK" sz="1400" b="0" i="0" u="none" strike="noStrike" baseline="0" dirty="0">
                <a:solidFill>
                  <a:srgbClr val="211D1E"/>
                </a:solidFill>
              </a:rPr>
              <a:t>Det handler bl.a. om, hvordan man taler sammen, man kan tale og handle, så den anden enten oplever en nedtrapning ellert en optrapning af konflikten. </a:t>
            </a:r>
            <a:endParaRPr lang="da-DK" sz="1400" dirty="0"/>
          </a:p>
        </p:txBody>
      </p:sp>
      <p:sp>
        <p:nvSpPr>
          <p:cNvPr id="4" name="Pladsholder til indhold 3">
            <a:extLst>
              <a:ext uri="{FF2B5EF4-FFF2-40B4-BE49-F238E27FC236}">
                <a16:creationId xmlns:a16="http://schemas.microsoft.com/office/drawing/2014/main" id="{8227D402-633E-4787-AFDF-1C7EEF553272}"/>
              </a:ext>
            </a:extLst>
          </p:cNvPr>
          <p:cNvSpPr>
            <a:spLocks noGrp="1"/>
          </p:cNvSpPr>
          <p:nvPr>
            <p:ph sz="half" idx="2"/>
          </p:nvPr>
        </p:nvSpPr>
        <p:spPr/>
        <p:txBody>
          <a:bodyPr>
            <a:normAutofit/>
          </a:bodyPr>
          <a:lstStyle/>
          <a:p>
            <a:pPr marL="0" indent="0">
              <a:lnSpc>
                <a:spcPct val="100000"/>
              </a:lnSpc>
              <a:buNone/>
            </a:pPr>
            <a:r>
              <a:rPr lang="da-DK" sz="1400" b="0" i="0" u="none" strike="noStrike" baseline="0" dirty="0">
                <a:solidFill>
                  <a:srgbClr val="211D1E"/>
                </a:solidFill>
              </a:rPr>
              <a:t>Kan parterne ikke selv finde ud af det eller udvikler det sig til personangreb, bør andre gribe ind og hjælpe med løse konflikten. Bedst er det at gribe ind omkring trin 2 eller 3 på konflikttrappen. </a:t>
            </a:r>
            <a:endParaRPr lang="da-DK" sz="1400" dirty="0"/>
          </a:p>
        </p:txBody>
      </p:sp>
      <p:grpSp>
        <p:nvGrpSpPr>
          <p:cNvPr id="5" name="Gruppe 4">
            <a:extLst>
              <a:ext uri="{FF2B5EF4-FFF2-40B4-BE49-F238E27FC236}">
                <a16:creationId xmlns:a16="http://schemas.microsoft.com/office/drawing/2014/main" id="{8ED96A00-B5C7-4856-9E27-8B3CCF23558C}"/>
              </a:ext>
            </a:extLst>
          </p:cNvPr>
          <p:cNvGrpSpPr/>
          <p:nvPr/>
        </p:nvGrpSpPr>
        <p:grpSpPr>
          <a:xfrm>
            <a:off x="4421149" y="4285288"/>
            <a:ext cx="4731798" cy="2572712"/>
            <a:chOff x="2195736" y="3483665"/>
            <a:chExt cx="4731798" cy="2572712"/>
          </a:xfrm>
        </p:grpSpPr>
        <p:sp>
          <p:nvSpPr>
            <p:cNvPr id="6" name="Rektangel 5">
              <a:extLst>
                <a:ext uri="{FF2B5EF4-FFF2-40B4-BE49-F238E27FC236}">
                  <a16:creationId xmlns:a16="http://schemas.microsoft.com/office/drawing/2014/main" id="{24B00308-A0F5-4D54-A628-C3120CA72903}"/>
                </a:ext>
              </a:extLst>
            </p:cNvPr>
            <p:cNvSpPr/>
            <p:nvPr/>
          </p:nvSpPr>
          <p:spPr>
            <a:xfrm>
              <a:off x="2195736" y="5533741"/>
              <a:ext cx="4731798" cy="52263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i="0" u="none" strike="noStrike" baseline="0" dirty="0">
                  <a:solidFill>
                    <a:srgbClr val="211D1E"/>
                  </a:solidFill>
                  <a:latin typeface="Arial" panose="020B0604020202020204" pitchFamily="34" charset="0"/>
                  <a:cs typeface="Arial" panose="020B0604020202020204" pitchFamily="34" charset="0"/>
                </a:rPr>
                <a:t>Konflikt: Vi er uenige, med det er OK. </a:t>
              </a:r>
              <a:br>
                <a:rPr lang="nb-NO" sz="1100" i="0" u="none" strike="noStrike" baseline="0" dirty="0">
                  <a:solidFill>
                    <a:srgbClr val="211D1E"/>
                  </a:solidFill>
                  <a:latin typeface="Arial" panose="020B0604020202020204" pitchFamily="34" charset="0"/>
                  <a:cs typeface="Arial" panose="020B0604020202020204" pitchFamily="34" charset="0"/>
                </a:rPr>
              </a:br>
              <a:r>
                <a:rPr lang="da-DK" sz="1100" i="0" u="none" strike="noStrike" baseline="0" dirty="0">
                  <a:solidFill>
                    <a:srgbClr val="211D1E"/>
                  </a:solidFill>
                  <a:latin typeface="Arial" panose="020B0604020202020204" pitchFamily="34" charset="0"/>
                  <a:cs typeface="Arial" panose="020B0604020202020204" pitchFamily="34" charset="0"/>
                </a:rPr>
                <a:t>Vi er indstillede på at finde en løsning </a:t>
              </a:r>
              <a:endParaRPr lang="da-DK" sz="1100" dirty="0">
                <a:latin typeface="Arial" panose="020B0604020202020204" pitchFamily="34" charset="0"/>
                <a:cs typeface="Arial" panose="020B0604020202020204" pitchFamily="34" charset="0"/>
              </a:endParaRPr>
            </a:p>
          </p:txBody>
        </p:sp>
        <p:sp>
          <p:nvSpPr>
            <p:cNvPr id="7" name="Rektangel 6">
              <a:extLst>
                <a:ext uri="{FF2B5EF4-FFF2-40B4-BE49-F238E27FC236}">
                  <a16:creationId xmlns:a16="http://schemas.microsoft.com/office/drawing/2014/main" id="{024C30A2-93B4-469C-B202-7A76FEB05B43}"/>
                </a:ext>
              </a:extLst>
            </p:cNvPr>
            <p:cNvSpPr/>
            <p:nvPr/>
          </p:nvSpPr>
          <p:spPr>
            <a:xfrm>
              <a:off x="2699792" y="5019585"/>
              <a:ext cx="4224344" cy="4968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i="0" u="none" strike="noStrike" baseline="0" dirty="0">
                  <a:solidFill>
                    <a:srgbClr val="211D1E"/>
                  </a:solidFill>
                  <a:latin typeface="Arial" panose="020B0604020202020204" pitchFamily="34" charset="0"/>
                  <a:cs typeface="Arial" panose="020B0604020202020204" pitchFamily="34" charset="0"/>
                </a:rPr>
                <a:t>Personificering: </a:t>
              </a:r>
              <a:br>
                <a:rPr lang="da-DK" sz="1100" i="0" u="none" strike="noStrike" baseline="0" dirty="0">
                  <a:solidFill>
                    <a:srgbClr val="211D1E"/>
                  </a:solidFill>
                  <a:latin typeface="Arial" panose="020B0604020202020204" pitchFamily="34" charset="0"/>
                  <a:cs typeface="Arial" panose="020B0604020202020204" pitchFamily="34" charset="0"/>
                </a:rPr>
              </a:br>
              <a:r>
                <a:rPr lang="da-DK" sz="1100" i="0" u="none" strike="noStrike" baseline="0" dirty="0">
                  <a:solidFill>
                    <a:srgbClr val="211D1E"/>
                  </a:solidFill>
                  <a:latin typeface="Arial" panose="020B0604020202020204" pitchFamily="34" charset="0"/>
                  <a:cs typeface="Arial" panose="020B0604020202020204" pitchFamily="34" charset="0"/>
                </a:rPr>
                <a:t>Vi oplever konflikten med den anden som noget personligt</a:t>
              </a:r>
              <a:endParaRPr lang="da-DK" sz="1100" dirty="0">
                <a:latin typeface="Arial" panose="020B0604020202020204" pitchFamily="34" charset="0"/>
                <a:cs typeface="Arial" panose="020B0604020202020204" pitchFamily="34" charset="0"/>
              </a:endParaRPr>
            </a:p>
          </p:txBody>
        </p:sp>
        <p:sp>
          <p:nvSpPr>
            <p:cNvPr id="8" name="Rektangel 7">
              <a:extLst>
                <a:ext uri="{FF2B5EF4-FFF2-40B4-BE49-F238E27FC236}">
                  <a16:creationId xmlns:a16="http://schemas.microsoft.com/office/drawing/2014/main" id="{19F3A666-8D06-43A2-B819-CB461B5CA7A5}"/>
                </a:ext>
              </a:extLst>
            </p:cNvPr>
            <p:cNvSpPr/>
            <p:nvPr/>
          </p:nvSpPr>
          <p:spPr>
            <a:xfrm>
              <a:off x="3243188" y="4505429"/>
              <a:ext cx="3680948" cy="4968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i="0" u="none" strike="noStrike" baseline="0" dirty="0">
                  <a:solidFill>
                    <a:srgbClr val="211D1E"/>
                  </a:solidFill>
                  <a:latin typeface="Arial" panose="020B0604020202020204" pitchFamily="34" charset="0"/>
                  <a:cs typeface="Arial" panose="020B0604020202020204" pitchFamily="34" charset="0"/>
                </a:rPr>
                <a:t>Generalisering:  Vi generaliserer og den oprindelige konflikt er snart glemt</a:t>
              </a:r>
              <a:endParaRPr lang="da-DK" sz="1100" dirty="0">
                <a:latin typeface="Arial" panose="020B0604020202020204" pitchFamily="34" charset="0"/>
                <a:cs typeface="Arial" panose="020B0604020202020204" pitchFamily="34" charset="0"/>
              </a:endParaRPr>
            </a:p>
          </p:txBody>
        </p:sp>
        <p:sp>
          <p:nvSpPr>
            <p:cNvPr id="9" name="Rektangel 8">
              <a:extLst>
                <a:ext uri="{FF2B5EF4-FFF2-40B4-BE49-F238E27FC236}">
                  <a16:creationId xmlns:a16="http://schemas.microsoft.com/office/drawing/2014/main" id="{19E97243-2489-43C5-8618-961B3F49E511}"/>
                </a:ext>
              </a:extLst>
            </p:cNvPr>
            <p:cNvSpPr/>
            <p:nvPr/>
          </p:nvSpPr>
          <p:spPr>
            <a:xfrm>
              <a:off x="3747244" y="3994547"/>
              <a:ext cx="3176892" cy="49684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i="0" u="none" strike="noStrike" baseline="0" dirty="0">
                  <a:solidFill>
                    <a:srgbClr val="211D1E"/>
                  </a:solidFill>
                  <a:latin typeface="Arial" panose="020B0604020202020204" pitchFamily="34" charset="0"/>
                  <a:cs typeface="Arial" panose="020B0604020202020204" pitchFamily="34" charset="0"/>
                </a:rPr>
                <a:t>Der opstår fjendebilleder</a:t>
              </a:r>
            </a:p>
          </p:txBody>
        </p:sp>
        <p:sp>
          <p:nvSpPr>
            <p:cNvPr id="10" name="Rektangel 9">
              <a:extLst>
                <a:ext uri="{FF2B5EF4-FFF2-40B4-BE49-F238E27FC236}">
                  <a16:creationId xmlns:a16="http://schemas.microsoft.com/office/drawing/2014/main" id="{ACD8C9F4-B11D-4FDD-813B-BC65220C94B5}"/>
                </a:ext>
              </a:extLst>
            </p:cNvPr>
            <p:cNvSpPr/>
            <p:nvPr/>
          </p:nvSpPr>
          <p:spPr>
            <a:xfrm>
              <a:off x="4179292" y="3483665"/>
              <a:ext cx="2744844" cy="4968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i="0" u="none" strike="noStrike" baseline="0" dirty="0">
                  <a:solidFill>
                    <a:srgbClr val="211D1E"/>
                  </a:solidFill>
                  <a:latin typeface="Arial" panose="020B0604020202020204" pitchFamily="34" charset="0"/>
                  <a:cs typeface="Arial" panose="020B0604020202020204" pitchFamily="34" charset="0"/>
                </a:rPr>
                <a:t>Total polarisering</a:t>
              </a:r>
            </a:p>
          </p:txBody>
        </p:sp>
      </p:grpSp>
    </p:spTree>
    <p:extLst>
      <p:ext uri="{BB962C8B-B14F-4D97-AF65-F5344CB8AC3E}">
        <p14:creationId xmlns:p14="http://schemas.microsoft.com/office/powerpoint/2010/main" val="2594714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D248D81-8942-4280-B260-4831E6262D22}"/>
              </a:ext>
            </a:extLst>
          </p:cNvPr>
          <p:cNvSpPr>
            <a:spLocks noGrp="1"/>
          </p:cNvSpPr>
          <p:nvPr>
            <p:ph type="title"/>
          </p:nvPr>
        </p:nvSpPr>
        <p:spPr/>
        <p:txBody>
          <a:bodyPr/>
          <a:lstStyle/>
          <a:p>
            <a:r>
              <a:rPr lang="da-DK" dirty="0"/>
              <a:t>Optrappende og nedtrappende sprog</a:t>
            </a:r>
          </a:p>
        </p:txBody>
      </p:sp>
      <p:sp>
        <p:nvSpPr>
          <p:cNvPr id="8" name="Pladsholder til indhold 7">
            <a:extLst>
              <a:ext uri="{FF2B5EF4-FFF2-40B4-BE49-F238E27FC236}">
                <a16:creationId xmlns:a16="http://schemas.microsoft.com/office/drawing/2014/main" id="{47BABCDB-570B-4E1A-B2B2-C28E9C6D9110}"/>
              </a:ext>
            </a:extLst>
          </p:cNvPr>
          <p:cNvSpPr>
            <a:spLocks noGrp="1"/>
          </p:cNvSpPr>
          <p:nvPr>
            <p:ph sz="half" idx="1"/>
          </p:nvPr>
        </p:nvSpPr>
        <p:spPr/>
        <p:txBody>
          <a:bodyPr/>
          <a:lstStyle/>
          <a:p>
            <a:endParaRPr lang="da-DK" dirty="0"/>
          </a:p>
        </p:txBody>
      </p:sp>
      <p:sp>
        <p:nvSpPr>
          <p:cNvPr id="9" name="Pladsholder til indhold 8">
            <a:extLst>
              <a:ext uri="{FF2B5EF4-FFF2-40B4-BE49-F238E27FC236}">
                <a16:creationId xmlns:a16="http://schemas.microsoft.com/office/drawing/2014/main" id="{0AC53A16-0D84-4E7F-B79A-B79A9EA04D99}"/>
              </a:ext>
            </a:extLst>
          </p:cNvPr>
          <p:cNvSpPr>
            <a:spLocks noGrp="1"/>
          </p:cNvSpPr>
          <p:nvPr>
            <p:ph sz="half" idx="2"/>
          </p:nvPr>
        </p:nvSpPr>
        <p:spPr/>
        <p:txBody>
          <a:bodyPr/>
          <a:lstStyle/>
          <a:p>
            <a:endParaRPr lang="da-DK" dirty="0"/>
          </a:p>
        </p:txBody>
      </p:sp>
      <p:sp>
        <p:nvSpPr>
          <p:cNvPr id="6" name="Tekstfelt 5">
            <a:extLst>
              <a:ext uri="{FF2B5EF4-FFF2-40B4-BE49-F238E27FC236}">
                <a16:creationId xmlns:a16="http://schemas.microsoft.com/office/drawing/2014/main" id="{14AAC3A7-13E2-4883-9156-41F0B2D614AA}"/>
              </a:ext>
            </a:extLst>
          </p:cNvPr>
          <p:cNvSpPr txBox="1"/>
          <p:nvPr/>
        </p:nvSpPr>
        <p:spPr>
          <a:xfrm>
            <a:off x="2186739" y="2865339"/>
            <a:ext cx="5311942" cy="369332"/>
          </a:xfrm>
          <a:prstGeom prst="rect">
            <a:avLst/>
          </a:prstGeom>
          <a:noFill/>
        </p:spPr>
        <p:txBody>
          <a:bodyPr wrap="square">
            <a:spAutoFit/>
          </a:bodyPr>
          <a:lstStyle/>
          <a:p>
            <a:endParaRPr lang="da-DK" sz="1800" b="0" i="0" u="none" strike="noStrike" baseline="0" dirty="0">
              <a:latin typeface="Times New Roman" panose="02020603050405020304" pitchFamily="18" charset="0"/>
            </a:endParaRPr>
          </a:p>
        </p:txBody>
      </p:sp>
      <p:grpSp>
        <p:nvGrpSpPr>
          <p:cNvPr id="12" name="Gruppe 11">
            <a:extLst>
              <a:ext uri="{FF2B5EF4-FFF2-40B4-BE49-F238E27FC236}">
                <a16:creationId xmlns:a16="http://schemas.microsoft.com/office/drawing/2014/main" id="{7D62563A-1A3E-493E-9C9B-35BB32F1AAAA}"/>
              </a:ext>
            </a:extLst>
          </p:cNvPr>
          <p:cNvGrpSpPr/>
          <p:nvPr/>
        </p:nvGrpSpPr>
        <p:grpSpPr>
          <a:xfrm>
            <a:off x="985498" y="2408320"/>
            <a:ext cx="7173004" cy="2041360"/>
            <a:chOff x="985498" y="1711657"/>
            <a:chExt cx="7173004" cy="2041360"/>
          </a:xfrm>
        </p:grpSpPr>
        <p:sp>
          <p:nvSpPr>
            <p:cNvPr id="10" name="Tekstfelt 9">
              <a:extLst>
                <a:ext uri="{FF2B5EF4-FFF2-40B4-BE49-F238E27FC236}">
                  <a16:creationId xmlns:a16="http://schemas.microsoft.com/office/drawing/2014/main" id="{BCF1B0BE-840C-43E4-8281-48C465D7C871}"/>
                </a:ext>
              </a:extLst>
            </p:cNvPr>
            <p:cNvSpPr txBox="1"/>
            <p:nvPr/>
          </p:nvSpPr>
          <p:spPr>
            <a:xfrm>
              <a:off x="985498" y="1711657"/>
              <a:ext cx="3514492" cy="2031325"/>
            </a:xfrm>
            <a:prstGeom prst="rect">
              <a:avLst/>
            </a:prstGeom>
            <a:solidFill>
              <a:srgbClr val="FFFF00"/>
            </a:solidFill>
            <a:ln>
              <a:solidFill>
                <a:schemeClr val="tx1"/>
              </a:solidFill>
            </a:ln>
          </p:spPr>
          <p:txBody>
            <a:bodyPr wrap="square" rtlCol="0">
              <a:spAutoFit/>
            </a:bodyPr>
            <a:lstStyle/>
            <a:p>
              <a:r>
                <a:rPr lang="da-DK" sz="1400" b="1" i="0" u="none" strike="noStrike" baseline="0" dirty="0">
                  <a:solidFill>
                    <a:srgbClr val="211D1E"/>
                  </a:solidFill>
                  <a:latin typeface="Arial" panose="020B0604020202020204" pitchFamily="34" charset="0"/>
                  <a:cs typeface="Arial" panose="020B0604020202020204" pitchFamily="34" charset="0"/>
                </a:rPr>
                <a:t>Optrappende sprog</a:t>
              </a:r>
            </a:p>
            <a:p>
              <a:pPr marL="285750" indent="-285750">
                <a:buFont typeface="Arial" panose="020B0604020202020204" pitchFamily="34" charset="0"/>
                <a:buChar char="•"/>
              </a:pPr>
              <a:r>
                <a:rPr lang="da-DK" sz="1400" i="0" u="none" strike="noStrike" baseline="0" dirty="0">
                  <a:solidFill>
                    <a:srgbClr val="211D1E"/>
                  </a:solidFill>
                  <a:latin typeface="Arial" panose="020B0604020202020204" pitchFamily="34" charset="0"/>
                  <a:cs typeface="Arial" panose="020B0604020202020204" pitchFamily="34" charset="0"/>
                </a:rPr>
                <a:t>Afbryder den anden</a:t>
              </a:r>
            </a:p>
            <a:p>
              <a:pPr marL="285750" indent="-285750">
                <a:buFont typeface="Arial" panose="020B0604020202020204" pitchFamily="34" charset="0"/>
                <a:buChar char="•"/>
              </a:pPr>
              <a:r>
                <a:rPr lang="da-DK" sz="1400" i="0" u="none" strike="noStrike" baseline="0" dirty="0">
                  <a:solidFill>
                    <a:srgbClr val="211D1E"/>
                  </a:solidFill>
                  <a:latin typeface="Arial" panose="020B0604020202020204" pitchFamily="34" charset="0"/>
                  <a:cs typeface="Arial" panose="020B0604020202020204" pitchFamily="34" charset="0"/>
                </a:rPr>
                <a:t>Er ligeglad med den andens synspunkter og situation</a:t>
              </a:r>
            </a:p>
            <a:p>
              <a:pPr marL="285750" indent="-285750">
                <a:buFont typeface="Arial" panose="020B0604020202020204" pitchFamily="34" charset="0"/>
                <a:buChar char="•"/>
              </a:pPr>
              <a:r>
                <a:rPr lang="da-DK" sz="1400" i="0" u="none" strike="noStrike" baseline="0" dirty="0">
                  <a:solidFill>
                    <a:srgbClr val="211D1E"/>
                  </a:solidFill>
                  <a:latin typeface="Arial" panose="020B0604020202020204" pitchFamily="34" charset="0"/>
                  <a:cs typeface="Arial" panose="020B0604020202020204" pitchFamily="34" charset="0"/>
                </a:rPr>
                <a:t>Stiller den anden ledende spørgsmål</a:t>
              </a:r>
            </a:p>
            <a:p>
              <a:pPr marL="285750" indent="-285750">
                <a:buFont typeface="Arial" panose="020B0604020202020204" pitchFamily="34" charset="0"/>
                <a:buChar char="•"/>
              </a:pPr>
              <a:r>
                <a:rPr lang="da-DK" sz="1400" i="0" u="none" strike="noStrike" baseline="0" dirty="0">
                  <a:solidFill>
                    <a:srgbClr val="211D1E"/>
                  </a:solidFill>
                  <a:latin typeface="Arial" panose="020B0604020202020204" pitchFamily="34" charset="0"/>
                  <a:cs typeface="Arial" panose="020B0604020202020204" pitchFamily="34" charset="0"/>
                </a:rPr>
                <a:t>Bebrejder den anden</a:t>
              </a:r>
            </a:p>
            <a:p>
              <a:pPr marL="285750" indent="-285750">
                <a:buFont typeface="Arial" panose="020B0604020202020204" pitchFamily="34" charset="0"/>
                <a:buChar char="•"/>
              </a:pPr>
              <a:r>
                <a:rPr lang="da-DK" sz="1400" i="0" u="none" strike="noStrike" baseline="0" dirty="0">
                  <a:solidFill>
                    <a:srgbClr val="211D1E"/>
                  </a:solidFill>
                  <a:latin typeface="Arial" panose="020B0604020202020204" pitchFamily="34" charset="0"/>
                  <a:cs typeface="Arial" panose="020B0604020202020204" pitchFamily="34" charset="0"/>
                </a:rPr>
                <a:t>Fokuserer på fortiden</a:t>
              </a:r>
            </a:p>
            <a:p>
              <a:pPr marL="285750" indent="-285750">
                <a:buFont typeface="Arial" panose="020B0604020202020204" pitchFamily="34" charset="0"/>
                <a:buChar char="•"/>
              </a:pPr>
              <a:r>
                <a:rPr lang="da-DK" sz="1400" i="0" u="none" strike="noStrike" baseline="0" dirty="0">
                  <a:solidFill>
                    <a:srgbClr val="211D1E"/>
                  </a:solidFill>
                  <a:latin typeface="Arial" panose="020B0604020202020204" pitchFamily="34" charset="0"/>
                  <a:cs typeface="Arial" panose="020B0604020202020204" pitchFamily="34" charset="0"/>
                </a:rPr>
                <a:t>Går efter personen</a:t>
              </a:r>
              <a:br>
                <a:rPr lang="da-DK" sz="1400" i="0" u="none" strike="noStrike" baseline="0" dirty="0">
                  <a:solidFill>
                    <a:srgbClr val="211D1E"/>
                  </a:solidFill>
                  <a:latin typeface="Arial" panose="020B0604020202020204" pitchFamily="34" charset="0"/>
                  <a:cs typeface="Arial" panose="020B0604020202020204" pitchFamily="34" charset="0"/>
                </a:rPr>
              </a:br>
              <a:endParaRPr lang="da-DK" sz="1400" i="0" u="none" strike="noStrike" baseline="0" dirty="0">
                <a:solidFill>
                  <a:srgbClr val="211D1E"/>
                </a:solidFill>
                <a:latin typeface="Arial" panose="020B0604020202020204" pitchFamily="34" charset="0"/>
                <a:cs typeface="Arial" panose="020B0604020202020204" pitchFamily="34" charset="0"/>
              </a:endParaRPr>
            </a:p>
          </p:txBody>
        </p:sp>
        <p:sp>
          <p:nvSpPr>
            <p:cNvPr id="11" name="Tekstfelt 10">
              <a:extLst>
                <a:ext uri="{FF2B5EF4-FFF2-40B4-BE49-F238E27FC236}">
                  <a16:creationId xmlns:a16="http://schemas.microsoft.com/office/drawing/2014/main" id="{AE07D9A1-CB20-41E6-A38B-E49B97918C11}"/>
                </a:ext>
              </a:extLst>
            </p:cNvPr>
            <p:cNvSpPr txBox="1"/>
            <p:nvPr/>
          </p:nvSpPr>
          <p:spPr>
            <a:xfrm>
              <a:off x="4644010" y="1721692"/>
              <a:ext cx="3514492" cy="2031325"/>
            </a:xfrm>
            <a:prstGeom prst="rect">
              <a:avLst/>
            </a:prstGeom>
            <a:solidFill>
              <a:srgbClr val="00B050"/>
            </a:solidFill>
            <a:ln>
              <a:solidFill>
                <a:schemeClr val="tx1"/>
              </a:solidFill>
            </a:ln>
          </p:spPr>
          <p:txBody>
            <a:bodyPr wrap="square" rtlCol="0">
              <a:spAutoFit/>
            </a:bodyPr>
            <a:lstStyle/>
            <a:p>
              <a:r>
                <a:rPr lang="da-DK" sz="1400" b="1" i="0" u="none" strike="noStrike" baseline="0" dirty="0">
                  <a:solidFill>
                    <a:srgbClr val="211D1E"/>
                  </a:solidFill>
                  <a:latin typeface="Arial" panose="020B0604020202020204" pitchFamily="34" charset="0"/>
                  <a:cs typeface="Arial" panose="020B0604020202020204" pitchFamily="34" charset="0"/>
                </a:rPr>
                <a:t>Nedtrappende sprog</a:t>
              </a:r>
            </a:p>
            <a:p>
              <a:pPr marL="285750" indent="-285750">
                <a:buFont typeface="Arial" panose="020B0604020202020204" pitchFamily="34" charset="0"/>
                <a:buChar char="•"/>
              </a:pPr>
              <a:r>
                <a:rPr lang="da-DK" sz="1400" i="0" u="none" strike="noStrike" baseline="0" dirty="0">
                  <a:solidFill>
                    <a:srgbClr val="211D1E"/>
                  </a:solidFill>
                  <a:latin typeface="Arial" panose="020B0604020202020204" pitchFamily="34" charset="0"/>
                  <a:cs typeface="Arial" panose="020B0604020202020204" pitchFamily="34" charset="0"/>
                </a:rPr>
                <a:t>Lytter og lader den anden tale ud</a:t>
              </a:r>
            </a:p>
            <a:p>
              <a:pPr marL="285750" indent="-285750">
                <a:buFont typeface="Arial" panose="020B0604020202020204" pitchFamily="34" charset="0"/>
                <a:buChar char="•"/>
              </a:pPr>
              <a:r>
                <a:rPr lang="da-DK" sz="1400" i="0" u="none" strike="noStrike" baseline="0" dirty="0">
                  <a:solidFill>
                    <a:srgbClr val="211D1E"/>
                  </a:solidFill>
                  <a:latin typeface="Arial" panose="020B0604020202020204" pitchFamily="34" charset="0"/>
                  <a:cs typeface="Arial" panose="020B0604020202020204" pitchFamily="34" charset="0"/>
                </a:rPr>
                <a:t>Er interesseret i den andens synspunkter og situation</a:t>
              </a:r>
            </a:p>
            <a:p>
              <a:pPr marL="285750" indent="-285750">
                <a:buFont typeface="Arial" panose="020B0604020202020204" pitchFamily="34" charset="0"/>
                <a:buChar char="•"/>
              </a:pPr>
              <a:r>
                <a:rPr lang="da-DK" sz="1400" i="0" u="none" strike="noStrike" baseline="0" dirty="0">
                  <a:solidFill>
                    <a:srgbClr val="211D1E"/>
                  </a:solidFill>
                  <a:latin typeface="Arial" panose="020B0604020202020204" pitchFamily="34" charset="0"/>
                  <a:cs typeface="Arial" panose="020B0604020202020204" pitchFamily="34" charset="0"/>
                </a:rPr>
                <a:t>Stiller den anden nysgerrige spørgsmål</a:t>
              </a:r>
            </a:p>
            <a:p>
              <a:pPr marL="285750" indent="-285750">
                <a:buFont typeface="Arial" panose="020B0604020202020204" pitchFamily="34" charset="0"/>
                <a:buChar char="•"/>
              </a:pPr>
              <a:r>
                <a:rPr lang="da-DK" sz="1400" i="0" u="none" strike="noStrike" baseline="0" dirty="0">
                  <a:solidFill>
                    <a:srgbClr val="211D1E"/>
                  </a:solidFill>
                  <a:latin typeface="Arial" panose="020B0604020202020204" pitchFamily="34" charset="0"/>
                  <a:cs typeface="Arial" panose="020B0604020202020204" pitchFamily="34" charset="0"/>
                </a:rPr>
                <a:t>Udtrykker sine egne ønsker</a:t>
              </a:r>
            </a:p>
            <a:p>
              <a:pPr marL="285750" indent="-285750">
                <a:buFont typeface="Arial" panose="020B0604020202020204" pitchFamily="34" charset="0"/>
                <a:buChar char="•"/>
              </a:pPr>
              <a:r>
                <a:rPr lang="da-DK" sz="1400" i="0" u="none" strike="noStrike" baseline="0" dirty="0">
                  <a:solidFill>
                    <a:srgbClr val="211D1E"/>
                  </a:solidFill>
                  <a:latin typeface="Arial" panose="020B0604020202020204" pitchFamily="34" charset="0"/>
                  <a:cs typeface="Arial" panose="020B0604020202020204" pitchFamily="34" charset="0"/>
                </a:rPr>
                <a:t>Fokuserer på nutid og fremtid</a:t>
              </a:r>
            </a:p>
            <a:p>
              <a:pPr marL="285750" indent="-285750">
                <a:buFont typeface="Arial" panose="020B0604020202020204" pitchFamily="34" charset="0"/>
                <a:buChar char="•"/>
              </a:pPr>
              <a:r>
                <a:rPr lang="da-DK" sz="1400" i="0" u="none" strike="noStrike" baseline="0" dirty="0">
                  <a:solidFill>
                    <a:srgbClr val="211D1E"/>
                  </a:solidFill>
                  <a:latin typeface="Arial" panose="020B0604020202020204" pitchFamily="34" charset="0"/>
                  <a:cs typeface="Arial" panose="020B0604020202020204" pitchFamily="34" charset="0"/>
                </a:rPr>
                <a:t>Går efter problemet/opgaven</a:t>
              </a:r>
              <a:endParaRPr lang="da-DK" sz="1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01987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639802-EBC6-43BA-83F8-30A667749AF8}"/>
              </a:ext>
            </a:extLst>
          </p:cNvPr>
          <p:cNvSpPr>
            <a:spLocks noGrp="1"/>
          </p:cNvSpPr>
          <p:nvPr>
            <p:ph type="title"/>
          </p:nvPr>
        </p:nvSpPr>
        <p:spPr/>
        <p:txBody>
          <a:bodyPr/>
          <a:lstStyle/>
          <a:p>
            <a:r>
              <a:rPr lang="da-DK" dirty="0"/>
              <a:t>Hvad kan den enkelte gøre?</a:t>
            </a:r>
          </a:p>
        </p:txBody>
      </p:sp>
      <p:sp>
        <p:nvSpPr>
          <p:cNvPr id="3" name="Pladsholder til indhold 2">
            <a:extLst>
              <a:ext uri="{FF2B5EF4-FFF2-40B4-BE49-F238E27FC236}">
                <a16:creationId xmlns:a16="http://schemas.microsoft.com/office/drawing/2014/main" id="{A5EADDFD-56A9-4F74-AE76-6A9C73BECA99}"/>
              </a:ext>
            </a:extLst>
          </p:cNvPr>
          <p:cNvSpPr>
            <a:spLocks noGrp="1"/>
          </p:cNvSpPr>
          <p:nvPr>
            <p:ph sz="half" idx="1"/>
          </p:nvPr>
        </p:nvSpPr>
        <p:spPr>
          <a:xfrm>
            <a:off x="985498" y="3448572"/>
            <a:ext cx="3514492" cy="2356692"/>
          </a:xfrm>
        </p:spPr>
        <p:txBody>
          <a:bodyPr>
            <a:normAutofit fontScale="85000" lnSpcReduction="10000"/>
          </a:bodyPr>
          <a:lstStyle/>
          <a:p>
            <a:pPr marL="0" indent="0">
              <a:lnSpc>
                <a:spcPct val="110000"/>
              </a:lnSpc>
              <a:buNone/>
            </a:pPr>
            <a:r>
              <a:rPr lang="da-DK" sz="1600" b="1" dirty="0"/>
              <a:t>Sig fra</a:t>
            </a:r>
          </a:p>
          <a:p>
            <a:pPr>
              <a:lnSpc>
                <a:spcPct val="110000"/>
              </a:lnSpc>
            </a:pPr>
            <a:r>
              <a:rPr lang="da-DK" sz="1600" dirty="0"/>
              <a:t>Hvis du oplever, at andre krænker eller sårer dig</a:t>
            </a:r>
          </a:p>
          <a:p>
            <a:pPr>
              <a:lnSpc>
                <a:spcPct val="110000"/>
              </a:lnSpc>
            </a:pPr>
            <a:r>
              <a:rPr lang="da-DK" sz="1600" dirty="0"/>
              <a:t>Hvis du oplever, at andre bliver såret eller krænket.</a:t>
            </a:r>
          </a:p>
          <a:p>
            <a:pPr>
              <a:lnSpc>
                <a:spcPct val="110000"/>
              </a:lnSpc>
            </a:pPr>
            <a:r>
              <a:rPr lang="da-DK" sz="1600" dirty="0"/>
              <a:t>Det er ikke altid, man ved, at man krænker andre. Så man skal have det at vide for at kunne ændre det.</a:t>
            </a:r>
          </a:p>
          <a:p>
            <a:pPr marL="0" indent="0">
              <a:lnSpc>
                <a:spcPct val="110000"/>
              </a:lnSpc>
              <a:buNone/>
            </a:pPr>
            <a:endParaRPr lang="da-DK" sz="1600" dirty="0"/>
          </a:p>
          <a:p>
            <a:endParaRPr lang="da-DK" dirty="0"/>
          </a:p>
        </p:txBody>
      </p:sp>
      <p:sp>
        <p:nvSpPr>
          <p:cNvPr id="4" name="Pladsholder til indhold 3">
            <a:extLst>
              <a:ext uri="{FF2B5EF4-FFF2-40B4-BE49-F238E27FC236}">
                <a16:creationId xmlns:a16="http://schemas.microsoft.com/office/drawing/2014/main" id="{162DE5B2-42AD-4A59-901A-7435F79D65EE}"/>
              </a:ext>
            </a:extLst>
          </p:cNvPr>
          <p:cNvSpPr>
            <a:spLocks noGrp="1"/>
          </p:cNvSpPr>
          <p:nvPr>
            <p:ph sz="half" idx="2"/>
          </p:nvPr>
        </p:nvSpPr>
        <p:spPr>
          <a:xfrm>
            <a:off x="4644012" y="3448572"/>
            <a:ext cx="3514492" cy="2356692"/>
          </a:xfrm>
        </p:spPr>
        <p:txBody>
          <a:bodyPr>
            <a:normAutofit fontScale="85000" lnSpcReduction="10000"/>
          </a:bodyPr>
          <a:lstStyle/>
          <a:p>
            <a:pPr marL="0" indent="0">
              <a:lnSpc>
                <a:spcPct val="120000"/>
              </a:lnSpc>
              <a:buNone/>
            </a:pPr>
            <a:r>
              <a:rPr lang="da-DK" sz="1600" b="1" dirty="0"/>
              <a:t>Tag imod</a:t>
            </a:r>
          </a:p>
          <a:p>
            <a:pPr>
              <a:lnSpc>
                <a:spcPct val="120000"/>
              </a:lnSpc>
            </a:pPr>
            <a:r>
              <a:rPr lang="da-DK" sz="1600" dirty="0"/>
              <a:t>Respekter det, hvis en kollega siger, at han/hun er blevet såret eller krænket, selvom det ikke var din mening</a:t>
            </a:r>
          </a:p>
          <a:p>
            <a:pPr>
              <a:lnSpc>
                <a:spcPct val="120000"/>
              </a:lnSpc>
            </a:pPr>
            <a:r>
              <a:rPr lang="da-DK" sz="1600" dirty="0"/>
              <a:t>Hjælp hinanden med at respektere dem, der siger fra</a:t>
            </a:r>
          </a:p>
          <a:p>
            <a:pPr>
              <a:lnSpc>
                <a:spcPct val="120000"/>
              </a:lnSpc>
            </a:pPr>
            <a:r>
              <a:rPr lang="da-DK" sz="1600" dirty="0"/>
              <a:t>Hjælp hinanden med at være opmærksomme på omgangstonen.</a:t>
            </a:r>
          </a:p>
          <a:p>
            <a:endParaRPr lang="da-DK" dirty="0"/>
          </a:p>
        </p:txBody>
      </p:sp>
      <p:sp>
        <p:nvSpPr>
          <p:cNvPr id="7" name="Pladsholder til indhold 2">
            <a:extLst>
              <a:ext uri="{FF2B5EF4-FFF2-40B4-BE49-F238E27FC236}">
                <a16:creationId xmlns:a16="http://schemas.microsoft.com/office/drawing/2014/main" id="{8C581A05-B1DB-4241-AC96-9B95EE285415}"/>
              </a:ext>
            </a:extLst>
          </p:cNvPr>
          <p:cNvSpPr txBox="1">
            <a:spLocks/>
          </p:cNvSpPr>
          <p:nvPr/>
        </p:nvSpPr>
        <p:spPr>
          <a:xfrm>
            <a:off x="985500" y="1688501"/>
            <a:ext cx="6754852" cy="172092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10000"/>
              </a:lnSpc>
              <a:spcAft>
                <a:spcPts val="0"/>
              </a:spcAft>
              <a:buFont typeface="Arial" panose="020B0604020202020204" pitchFamily="34" charset="0"/>
              <a:buNone/>
            </a:pPr>
            <a:r>
              <a:rPr lang="da-DK" sz="1400" dirty="0"/>
              <a:t>Jo mere åbne og ærlige vi kan være på en arbejdsplads, jo mindre risiko er der for mobning. Det kræver noget af alle og dermed af den enkelte.</a:t>
            </a:r>
          </a:p>
          <a:p>
            <a:pPr marL="0" indent="0" fontAlgn="auto">
              <a:lnSpc>
                <a:spcPct val="110000"/>
              </a:lnSpc>
              <a:spcAft>
                <a:spcPts val="0"/>
              </a:spcAft>
              <a:buFont typeface="Arial" panose="020B0604020202020204" pitchFamily="34" charset="0"/>
              <a:buNone/>
            </a:pPr>
            <a:r>
              <a:rPr lang="da-DK" sz="1400" dirty="0"/>
              <a:t>Det er vigtigt at være opmærksom på, at man ikke sårer eller krænker andre. Men desværre er det ikke nemt, fordi vi har forskellige tærskler og kulturer. Derfor er det lige så vigtigt, at den enkelte siger fra, hvis vedkommende bliver såret og krænket. Derfor:</a:t>
            </a:r>
            <a:endParaRPr lang="da-DK" dirty="0"/>
          </a:p>
        </p:txBody>
      </p:sp>
    </p:spTree>
    <p:extLst>
      <p:ext uri="{BB962C8B-B14F-4D97-AF65-F5344CB8AC3E}">
        <p14:creationId xmlns:p14="http://schemas.microsoft.com/office/powerpoint/2010/main" val="218785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29E50-57C2-456A-8A39-DF0C76279EBF}"/>
              </a:ext>
            </a:extLst>
          </p:cNvPr>
          <p:cNvSpPr>
            <a:spLocks noGrp="1"/>
          </p:cNvSpPr>
          <p:nvPr>
            <p:ph type="title"/>
          </p:nvPr>
        </p:nvSpPr>
        <p:spPr/>
        <p:txBody>
          <a:bodyPr/>
          <a:lstStyle/>
          <a:p>
            <a:r>
              <a:rPr lang="da-DK" dirty="0"/>
              <a:t>Grib ind og forebyg</a:t>
            </a:r>
          </a:p>
        </p:txBody>
      </p:sp>
      <p:sp>
        <p:nvSpPr>
          <p:cNvPr id="7" name="Pladsholder til indhold 6">
            <a:extLst>
              <a:ext uri="{FF2B5EF4-FFF2-40B4-BE49-F238E27FC236}">
                <a16:creationId xmlns:a16="http://schemas.microsoft.com/office/drawing/2014/main" id="{DD927FA6-3A1B-4133-8EA0-1F8017A4DA53}"/>
              </a:ext>
            </a:extLst>
          </p:cNvPr>
          <p:cNvSpPr>
            <a:spLocks noGrp="1"/>
          </p:cNvSpPr>
          <p:nvPr>
            <p:ph sz="half" idx="1"/>
          </p:nvPr>
        </p:nvSpPr>
        <p:spPr/>
        <p:txBody>
          <a:bodyPr>
            <a:normAutofit/>
          </a:bodyPr>
          <a:lstStyle/>
          <a:p>
            <a:pPr marL="0" indent="0">
              <a:lnSpc>
                <a:spcPct val="110000"/>
              </a:lnSpc>
              <a:buNone/>
            </a:pPr>
            <a:r>
              <a:rPr lang="da-DK" sz="1400" dirty="0"/>
              <a:t>Både ledelse, medarbejderrepræsentanter og den enkelte kan gøre meget for at forebygge og håndtere mobning.</a:t>
            </a:r>
          </a:p>
          <a:p>
            <a:pPr marL="0" indent="0">
              <a:lnSpc>
                <a:spcPct val="110000"/>
              </a:lnSpc>
              <a:buNone/>
            </a:pPr>
            <a:endParaRPr lang="da-DK" sz="1400" dirty="0"/>
          </a:p>
          <a:p>
            <a:pPr marL="0" indent="0">
              <a:lnSpc>
                <a:spcPct val="110000"/>
              </a:lnSpc>
              <a:buNone/>
            </a:pPr>
            <a:r>
              <a:rPr lang="da-DK" sz="1400" b="1" dirty="0"/>
              <a:t>Arbejdspladsens muligheder</a:t>
            </a:r>
          </a:p>
          <a:p>
            <a:pPr>
              <a:lnSpc>
                <a:spcPct val="110000"/>
              </a:lnSpc>
            </a:pPr>
            <a:r>
              <a:rPr lang="da-DK" sz="1400" dirty="0"/>
              <a:t>Skab en kultur, hvor mobning er no go</a:t>
            </a:r>
          </a:p>
          <a:p>
            <a:pPr>
              <a:lnSpc>
                <a:spcPct val="110000"/>
              </a:lnSpc>
            </a:pPr>
            <a:r>
              <a:rPr lang="da-DK" sz="1400" dirty="0"/>
              <a:t>Håndter det, hvis der er mistanke om mobning</a:t>
            </a:r>
          </a:p>
          <a:p>
            <a:pPr>
              <a:lnSpc>
                <a:spcPct val="110000"/>
              </a:lnSpc>
            </a:pPr>
            <a:r>
              <a:rPr lang="da-DK" sz="1400" dirty="0"/>
              <a:t>Håndter skænderier og konflikter</a:t>
            </a:r>
          </a:p>
          <a:p>
            <a:pPr marL="0" indent="0">
              <a:lnSpc>
                <a:spcPct val="110000"/>
              </a:lnSpc>
              <a:buNone/>
            </a:pPr>
            <a:r>
              <a:rPr lang="da-DK" sz="1400" b="1" dirty="0"/>
              <a:t>Hvad kan den enkelte gøre?</a:t>
            </a:r>
          </a:p>
          <a:p>
            <a:pPr>
              <a:lnSpc>
                <a:spcPct val="110000"/>
              </a:lnSpc>
            </a:pPr>
            <a:r>
              <a:rPr lang="da-DK" sz="1400" dirty="0"/>
              <a:t>Sig fra</a:t>
            </a:r>
          </a:p>
          <a:p>
            <a:pPr>
              <a:lnSpc>
                <a:spcPct val="110000"/>
              </a:lnSpc>
            </a:pPr>
            <a:r>
              <a:rPr lang="da-DK" sz="1400" dirty="0"/>
              <a:t>Respekter andre, når de siger fra</a:t>
            </a:r>
          </a:p>
          <a:p>
            <a:pPr>
              <a:lnSpc>
                <a:spcPct val="110000"/>
              </a:lnSpc>
            </a:pPr>
            <a:r>
              <a:rPr lang="da-DK" sz="1400" dirty="0"/>
              <a:t>Reager, hvis du oplever, at andre bliver krænkede</a:t>
            </a:r>
          </a:p>
        </p:txBody>
      </p:sp>
      <p:sp>
        <p:nvSpPr>
          <p:cNvPr id="8" name="Pladsholder til indhold 7">
            <a:extLst>
              <a:ext uri="{FF2B5EF4-FFF2-40B4-BE49-F238E27FC236}">
                <a16:creationId xmlns:a16="http://schemas.microsoft.com/office/drawing/2014/main" id="{5667691C-44DD-4CA5-A1F2-5BD0135F7DEE}"/>
              </a:ext>
            </a:extLst>
          </p:cNvPr>
          <p:cNvSpPr>
            <a:spLocks noGrp="1"/>
          </p:cNvSpPr>
          <p:nvPr>
            <p:ph sz="half" idx="2"/>
          </p:nvPr>
        </p:nvSpPr>
        <p:spPr/>
        <p:txBody>
          <a:bodyPr>
            <a:normAutofit/>
          </a:bodyPr>
          <a:lstStyle/>
          <a:p>
            <a:pPr marL="0" indent="0">
              <a:lnSpc>
                <a:spcPct val="120000"/>
              </a:lnSpc>
              <a:buNone/>
            </a:pPr>
            <a:r>
              <a:rPr lang="da-DK" sz="1400" dirty="0"/>
              <a:t>De færreste ønsker at mobbe andre. Men vi kan krænke andre, uden at vi ved det. Derfor er det så vigtigt, at der bliver sagt fra, hvis man oplever krænkelser – både som vidne og som den, der bliver krænket. Og at det bliver respekteret, når nogen siger fra.</a:t>
            </a:r>
          </a:p>
          <a:p>
            <a:pPr marL="0" indent="0">
              <a:lnSpc>
                <a:spcPct val="120000"/>
              </a:lnSpc>
              <a:buNone/>
            </a:pPr>
            <a:r>
              <a:rPr lang="da-DK" sz="1400" dirty="0"/>
              <a:t>Det er dog vigtigt at understrege, at drillerier ikke nødvendigvis er mobning. Hvis begge parter opfatter drillerierne som en hyggelig del af dagligdagen, er det ikke mobning.</a:t>
            </a:r>
          </a:p>
          <a:p>
            <a:endParaRPr lang="da-DK" dirty="0"/>
          </a:p>
        </p:txBody>
      </p:sp>
    </p:spTree>
    <p:extLst>
      <p:ext uri="{BB962C8B-B14F-4D97-AF65-F5344CB8AC3E}">
        <p14:creationId xmlns:p14="http://schemas.microsoft.com/office/powerpoint/2010/main" val="3163379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E1A1DDEA-D25F-4C88-BEAE-F1E83DCEA9BF}"/>
              </a:ext>
            </a:extLst>
          </p:cNvPr>
          <p:cNvPicPr>
            <a:picLocks noChangeAspect="1"/>
          </p:cNvPicPr>
          <p:nvPr/>
        </p:nvPicPr>
        <p:blipFill>
          <a:blip r:embed="rId2"/>
          <a:stretch>
            <a:fillRect/>
          </a:stretch>
        </p:blipFill>
        <p:spPr>
          <a:xfrm>
            <a:off x="2051720" y="548680"/>
            <a:ext cx="4742268" cy="5341357"/>
          </a:xfrm>
          <a:prstGeom prst="rect">
            <a:avLst/>
          </a:prstGeom>
        </p:spPr>
      </p:pic>
      <p:sp>
        <p:nvSpPr>
          <p:cNvPr id="7" name="Tekstfelt 6">
            <a:extLst>
              <a:ext uri="{FF2B5EF4-FFF2-40B4-BE49-F238E27FC236}">
                <a16:creationId xmlns:a16="http://schemas.microsoft.com/office/drawing/2014/main" id="{877C4122-0938-46A8-9C9A-67FFCBBD77E4}"/>
              </a:ext>
            </a:extLst>
          </p:cNvPr>
          <p:cNvSpPr txBox="1"/>
          <p:nvPr/>
        </p:nvSpPr>
        <p:spPr>
          <a:xfrm>
            <a:off x="755650" y="5859259"/>
            <a:ext cx="7272338" cy="307777"/>
          </a:xfrm>
          <a:prstGeom prst="rect">
            <a:avLst/>
          </a:prstGeom>
          <a:noFill/>
        </p:spPr>
        <p:txBody>
          <a:bodyPr wrap="square" rtlCol="0">
            <a:spAutoFit/>
          </a:bodyPr>
          <a:lstStyle/>
          <a:p>
            <a:pPr algn="ctr"/>
            <a:r>
              <a:rPr lang="da-DK" sz="1400" b="1" i="0" u="none" strike="noStrike" baseline="0" dirty="0">
                <a:solidFill>
                  <a:srgbClr val="208D62"/>
                </a:solidFill>
                <a:latin typeface="Arial" panose="020B0604020202020204" pitchFamily="34" charset="0"/>
                <a:cs typeface="Arial" panose="020B0604020202020204" pitchFamily="34" charset="0"/>
              </a:rPr>
              <a:t>Sig fra - og støt hinanden i, at det er i orden at sige fra.</a:t>
            </a:r>
            <a:endParaRPr lang="da-DK" sz="1400" dirty="0">
              <a:solidFill>
                <a:srgbClr val="208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042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F9AFD-FAA4-4AEA-847F-CB04B9011B2B}"/>
              </a:ext>
            </a:extLst>
          </p:cNvPr>
          <p:cNvSpPr>
            <a:spLocks noGrp="1"/>
          </p:cNvSpPr>
          <p:nvPr>
            <p:ph type="title"/>
          </p:nvPr>
        </p:nvSpPr>
        <p:spPr/>
        <p:txBody>
          <a:bodyPr/>
          <a:lstStyle/>
          <a:p>
            <a:pPr marL="0" indent="0">
              <a:lnSpc>
                <a:spcPct val="110000"/>
              </a:lnSpc>
              <a:buNone/>
            </a:pPr>
            <a:r>
              <a:rPr lang="da-DK" sz="2800" dirty="0"/>
              <a:t>Grib ind</a:t>
            </a:r>
          </a:p>
        </p:txBody>
      </p:sp>
      <p:sp>
        <p:nvSpPr>
          <p:cNvPr id="3" name="Pladsholder til indhold 2">
            <a:extLst>
              <a:ext uri="{FF2B5EF4-FFF2-40B4-BE49-F238E27FC236}">
                <a16:creationId xmlns:a16="http://schemas.microsoft.com/office/drawing/2014/main" id="{478C0EBE-72F6-4B5F-97A5-17ED075607CC}"/>
              </a:ext>
            </a:extLst>
          </p:cNvPr>
          <p:cNvSpPr>
            <a:spLocks noGrp="1"/>
          </p:cNvSpPr>
          <p:nvPr>
            <p:ph sz="half" idx="1"/>
          </p:nvPr>
        </p:nvSpPr>
        <p:spPr>
          <a:xfrm>
            <a:off x="985500" y="1721692"/>
            <a:ext cx="3514492" cy="5307708"/>
          </a:xfrm>
        </p:spPr>
        <p:txBody>
          <a:bodyPr>
            <a:normAutofit/>
          </a:bodyPr>
          <a:lstStyle/>
          <a:p>
            <a:pPr marL="0" indent="0">
              <a:lnSpc>
                <a:spcPct val="110000"/>
              </a:lnSpc>
              <a:buNone/>
            </a:pPr>
            <a:r>
              <a:rPr lang="da-DK" sz="1400" dirty="0"/>
              <a:t>Hvis du som kollega oplever en situation, hvor en kollega udsættes for noget, du synes virker krænkende, bør du gribe ind.</a:t>
            </a:r>
          </a:p>
          <a:p>
            <a:pPr marL="0" indent="0">
              <a:lnSpc>
                <a:spcPct val="110000"/>
              </a:lnSpc>
              <a:buNone/>
            </a:pPr>
            <a:r>
              <a:rPr lang="da-DK" sz="1400" dirty="0"/>
              <a:t>Afhængigt af situationen kan du:</a:t>
            </a:r>
          </a:p>
          <a:p>
            <a:pPr>
              <a:lnSpc>
                <a:spcPct val="110000"/>
              </a:lnSpc>
            </a:pPr>
            <a:r>
              <a:rPr lang="da-DK" sz="1400" dirty="0"/>
              <a:t>Gribe ind i selve situationen ved at reagere på det, der sker.</a:t>
            </a:r>
          </a:p>
          <a:p>
            <a:pPr>
              <a:lnSpc>
                <a:spcPct val="110000"/>
              </a:lnSpc>
            </a:pPr>
            <a:r>
              <a:rPr lang="da-DK" sz="1400" dirty="0"/>
              <a:t>Du kan gå til den person, du oplever måske blev krænket, og spørge om vedkommendes oplevelse, og fortælle, at du selv synes, det var over stregen. Du må så, afhængigt af hvordan personen reagerer, finde ud af om, der skal gøres mere. Er det systematisk eller en engangsforseelse? Skal leder eller medarbejderrepræsentanter involveres?</a:t>
            </a:r>
          </a:p>
          <a:p>
            <a:pPr marL="0" indent="0">
              <a:lnSpc>
                <a:spcPct val="110000"/>
              </a:lnSpc>
              <a:buNone/>
            </a:pPr>
            <a:endParaRPr lang="da-DK" sz="1400" dirty="0"/>
          </a:p>
        </p:txBody>
      </p:sp>
      <p:sp>
        <p:nvSpPr>
          <p:cNvPr id="4" name="Pladsholder til indhold 3">
            <a:extLst>
              <a:ext uri="{FF2B5EF4-FFF2-40B4-BE49-F238E27FC236}">
                <a16:creationId xmlns:a16="http://schemas.microsoft.com/office/drawing/2014/main" id="{41C669AA-8557-48F7-BBE4-9CE7E986751C}"/>
              </a:ext>
            </a:extLst>
          </p:cNvPr>
          <p:cNvSpPr>
            <a:spLocks noGrp="1"/>
          </p:cNvSpPr>
          <p:nvPr>
            <p:ph sz="half" idx="2"/>
          </p:nvPr>
        </p:nvSpPr>
        <p:spPr/>
        <p:txBody>
          <a:bodyPr>
            <a:normAutofit/>
          </a:bodyPr>
          <a:lstStyle/>
          <a:p>
            <a:pPr>
              <a:lnSpc>
                <a:spcPct val="100000"/>
              </a:lnSpc>
            </a:pPr>
            <a:r>
              <a:rPr lang="da-DK" sz="1400" dirty="0"/>
              <a:t>Gå til den person, du oplever, krænker andre og fortæl, hvordan du oplever det. Det kan være, personen ikke var klar over, at vedkommende kunne virke krænkende.</a:t>
            </a:r>
          </a:p>
          <a:p>
            <a:pPr>
              <a:lnSpc>
                <a:spcPct val="100000"/>
              </a:lnSpc>
            </a:pPr>
            <a:r>
              <a:rPr lang="da-DK" sz="1400" dirty="0"/>
              <a:t>Gå til leder eller medarbejderrepræsentanter og fortæl, at du oplever, at en af dine kolleger udsættes for krænkende handlinger.</a:t>
            </a:r>
          </a:p>
          <a:p>
            <a:endParaRPr lang="da-DK" dirty="0"/>
          </a:p>
        </p:txBody>
      </p:sp>
    </p:spTree>
    <p:extLst>
      <p:ext uri="{BB962C8B-B14F-4D97-AF65-F5344CB8AC3E}">
        <p14:creationId xmlns:p14="http://schemas.microsoft.com/office/powerpoint/2010/main" val="1812688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515499-E625-455E-BA0A-C90BE5095B44}"/>
              </a:ext>
            </a:extLst>
          </p:cNvPr>
          <p:cNvSpPr>
            <a:spLocks noGrp="1"/>
          </p:cNvSpPr>
          <p:nvPr>
            <p:ph type="title"/>
          </p:nvPr>
        </p:nvSpPr>
        <p:spPr/>
        <p:txBody>
          <a:bodyPr/>
          <a:lstStyle/>
          <a:p>
            <a:r>
              <a:rPr lang="da-DK" dirty="0"/>
              <a:t>Ved tegn på mistrivsel</a:t>
            </a:r>
          </a:p>
        </p:txBody>
      </p:sp>
      <p:sp>
        <p:nvSpPr>
          <p:cNvPr id="3" name="Pladsholder til indhold 2">
            <a:extLst>
              <a:ext uri="{FF2B5EF4-FFF2-40B4-BE49-F238E27FC236}">
                <a16:creationId xmlns:a16="http://schemas.microsoft.com/office/drawing/2014/main" id="{E44E8019-C0A4-46C3-AB20-A7E629B4D71D}"/>
              </a:ext>
            </a:extLst>
          </p:cNvPr>
          <p:cNvSpPr>
            <a:spLocks noGrp="1"/>
          </p:cNvSpPr>
          <p:nvPr>
            <p:ph sz="half" idx="1"/>
          </p:nvPr>
        </p:nvSpPr>
        <p:spPr/>
        <p:txBody>
          <a:bodyPr>
            <a:normAutofit/>
          </a:bodyPr>
          <a:lstStyle/>
          <a:p>
            <a:pPr>
              <a:lnSpc>
                <a:spcPct val="100000"/>
              </a:lnSpc>
            </a:pPr>
            <a:r>
              <a:rPr lang="da-DK" sz="1400" dirty="0"/>
              <a:t>Spørg din kollega om, hvordan vedkommende har det.</a:t>
            </a:r>
          </a:p>
          <a:p>
            <a:pPr>
              <a:lnSpc>
                <a:spcPct val="100000"/>
              </a:lnSpc>
            </a:pPr>
            <a:r>
              <a:rPr lang="da-DK" sz="1400" dirty="0"/>
              <a:t>Afhængigt af hvor fortrolig du er med vedkommende, kan du eventuelt fortælle, at du er bekymret, fordi du har lagt mærke til, at vedkommende ikke ser ud til at trives. Og du vil gerne tilbyde din hjælp, hvis din kollega har behov for det.</a:t>
            </a:r>
          </a:p>
        </p:txBody>
      </p:sp>
      <p:sp>
        <p:nvSpPr>
          <p:cNvPr id="4" name="Pladsholder til indhold 3">
            <a:extLst>
              <a:ext uri="{FF2B5EF4-FFF2-40B4-BE49-F238E27FC236}">
                <a16:creationId xmlns:a16="http://schemas.microsoft.com/office/drawing/2014/main" id="{2C1AECF2-8786-49A4-B0BA-0189800CFFDE}"/>
              </a:ext>
            </a:extLst>
          </p:cNvPr>
          <p:cNvSpPr>
            <a:spLocks noGrp="1"/>
          </p:cNvSpPr>
          <p:nvPr>
            <p:ph sz="half" idx="2"/>
          </p:nvPr>
        </p:nvSpPr>
        <p:spPr/>
        <p:txBody>
          <a:bodyPr/>
          <a:lstStyle/>
          <a:p>
            <a:pPr marL="0" indent="0">
              <a:lnSpc>
                <a:spcPct val="100000"/>
              </a:lnSpc>
              <a:buNone/>
            </a:pPr>
            <a:r>
              <a:rPr lang="da-DK" sz="1400" dirty="0"/>
              <a:t>Det er ikke sikkert, din kollega vil tage imod det, men det kan være rart at vide, at andre er opmærksomme på ens velbefindende.</a:t>
            </a:r>
          </a:p>
          <a:p>
            <a:endParaRPr lang="da-DK" dirty="0"/>
          </a:p>
        </p:txBody>
      </p:sp>
    </p:spTree>
    <p:extLst>
      <p:ext uri="{BB962C8B-B14F-4D97-AF65-F5344CB8AC3E}">
        <p14:creationId xmlns:p14="http://schemas.microsoft.com/office/powerpoint/2010/main" val="4197938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extLst>
              <a:ext uri="{FF2B5EF4-FFF2-40B4-BE49-F238E27FC236}">
                <a16:creationId xmlns:a16="http://schemas.microsoft.com/office/drawing/2014/main" id="{2FF1FE5E-0DFF-45C6-B702-B23092FFAA91}"/>
              </a:ext>
            </a:extLst>
          </p:cNvPr>
          <p:cNvPicPr>
            <a:picLocks noGrp="1" noChangeAspect="1"/>
          </p:cNvPicPr>
          <p:nvPr>
            <p:ph sz="half" idx="2"/>
          </p:nvPr>
        </p:nvPicPr>
        <p:blipFill>
          <a:blip r:embed="rId2"/>
          <a:stretch>
            <a:fillRect/>
          </a:stretch>
        </p:blipFill>
        <p:spPr>
          <a:xfrm>
            <a:off x="4572000" y="764704"/>
            <a:ext cx="2227362" cy="1536468"/>
          </a:xfrm>
        </p:spPr>
      </p:pic>
      <p:pic>
        <p:nvPicPr>
          <p:cNvPr id="6" name="Billede 5">
            <a:extLst>
              <a:ext uri="{FF2B5EF4-FFF2-40B4-BE49-F238E27FC236}">
                <a16:creationId xmlns:a16="http://schemas.microsoft.com/office/drawing/2014/main" id="{FD0BF1A1-13E3-471B-854C-483165E1E3FD}"/>
              </a:ext>
            </a:extLst>
          </p:cNvPr>
          <p:cNvPicPr>
            <a:picLocks noChangeAspect="1"/>
          </p:cNvPicPr>
          <p:nvPr/>
        </p:nvPicPr>
        <p:blipFill>
          <a:blip r:embed="rId3"/>
          <a:stretch>
            <a:fillRect/>
          </a:stretch>
        </p:blipFill>
        <p:spPr>
          <a:xfrm>
            <a:off x="1904733" y="626474"/>
            <a:ext cx="2227362" cy="1747861"/>
          </a:xfrm>
          <a:prstGeom prst="rect">
            <a:avLst/>
          </a:prstGeom>
        </p:spPr>
      </p:pic>
      <p:pic>
        <p:nvPicPr>
          <p:cNvPr id="10" name="Billede 9">
            <a:extLst>
              <a:ext uri="{FF2B5EF4-FFF2-40B4-BE49-F238E27FC236}">
                <a16:creationId xmlns:a16="http://schemas.microsoft.com/office/drawing/2014/main" id="{6BBE78E2-201E-4257-ACCC-3E01294A279F}"/>
              </a:ext>
            </a:extLst>
          </p:cNvPr>
          <p:cNvPicPr>
            <a:picLocks noChangeAspect="1"/>
          </p:cNvPicPr>
          <p:nvPr/>
        </p:nvPicPr>
        <p:blipFill>
          <a:blip r:embed="rId4"/>
          <a:stretch>
            <a:fillRect/>
          </a:stretch>
        </p:blipFill>
        <p:spPr>
          <a:xfrm>
            <a:off x="1513383" y="2514345"/>
            <a:ext cx="2103620" cy="1438505"/>
          </a:xfrm>
          <a:prstGeom prst="rect">
            <a:avLst/>
          </a:prstGeom>
        </p:spPr>
      </p:pic>
      <p:pic>
        <p:nvPicPr>
          <p:cNvPr id="12" name="Billede 11">
            <a:extLst>
              <a:ext uri="{FF2B5EF4-FFF2-40B4-BE49-F238E27FC236}">
                <a16:creationId xmlns:a16="http://schemas.microsoft.com/office/drawing/2014/main" id="{3567C91F-881C-4B2E-927A-26A7276DDF06}"/>
              </a:ext>
            </a:extLst>
          </p:cNvPr>
          <p:cNvPicPr>
            <a:picLocks noChangeAspect="1"/>
          </p:cNvPicPr>
          <p:nvPr/>
        </p:nvPicPr>
        <p:blipFill>
          <a:blip r:embed="rId5"/>
          <a:stretch>
            <a:fillRect/>
          </a:stretch>
        </p:blipFill>
        <p:spPr>
          <a:xfrm>
            <a:off x="3696196" y="3732040"/>
            <a:ext cx="2062373" cy="1371478"/>
          </a:xfrm>
          <a:prstGeom prst="rect">
            <a:avLst/>
          </a:prstGeom>
        </p:spPr>
      </p:pic>
      <p:pic>
        <p:nvPicPr>
          <p:cNvPr id="14" name="Billede 13">
            <a:extLst>
              <a:ext uri="{FF2B5EF4-FFF2-40B4-BE49-F238E27FC236}">
                <a16:creationId xmlns:a16="http://schemas.microsoft.com/office/drawing/2014/main" id="{577A4578-3CFE-456C-8533-BA366698F637}"/>
              </a:ext>
            </a:extLst>
          </p:cNvPr>
          <p:cNvPicPr>
            <a:picLocks noChangeAspect="1"/>
          </p:cNvPicPr>
          <p:nvPr/>
        </p:nvPicPr>
        <p:blipFill>
          <a:blip r:embed="rId6"/>
          <a:stretch>
            <a:fillRect/>
          </a:stretch>
        </p:blipFill>
        <p:spPr>
          <a:xfrm>
            <a:off x="5875927" y="2491734"/>
            <a:ext cx="2227362" cy="1608651"/>
          </a:xfrm>
          <a:prstGeom prst="rect">
            <a:avLst/>
          </a:prstGeom>
        </p:spPr>
      </p:pic>
      <p:sp>
        <p:nvSpPr>
          <p:cNvPr id="15" name="Tekstfelt 14">
            <a:extLst>
              <a:ext uri="{FF2B5EF4-FFF2-40B4-BE49-F238E27FC236}">
                <a16:creationId xmlns:a16="http://schemas.microsoft.com/office/drawing/2014/main" id="{4799A14C-4644-46A3-93B4-7864DFEDC953}"/>
              </a:ext>
            </a:extLst>
          </p:cNvPr>
          <p:cNvSpPr txBox="1"/>
          <p:nvPr/>
        </p:nvSpPr>
        <p:spPr>
          <a:xfrm>
            <a:off x="755651" y="5340661"/>
            <a:ext cx="7272338" cy="738664"/>
          </a:xfrm>
          <a:prstGeom prst="rect">
            <a:avLst/>
          </a:prstGeom>
          <a:noFill/>
        </p:spPr>
        <p:txBody>
          <a:bodyPr wrap="square" rtlCol="0">
            <a:spAutoFit/>
          </a:bodyPr>
          <a:lstStyle/>
          <a:p>
            <a:pPr algn="ctr"/>
            <a:r>
              <a:rPr lang="da-DK" sz="1400" b="1" i="0" u="none" strike="noStrike" baseline="0" dirty="0">
                <a:solidFill>
                  <a:srgbClr val="208D62"/>
                </a:solidFill>
                <a:latin typeface="Arial" panose="020B0604020202020204" pitchFamily="34" charset="0"/>
                <a:cs typeface="Arial" panose="020B0604020202020204" pitchFamily="34" charset="0"/>
              </a:rPr>
              <a:t>Der er flere måder at reagere på, når man oplever nogle blive krænket. Vær ikke ligeglad, men reager – enten ved at gribe direkte ind, tale med de involverede eller formidle din bekymring til leder eller medarbejderrepræsentant.</a:t>
            </a:r>
            <a:endParaRPr lang="da-DK" sz="1400" b="1" dirty="0">
              <a:solidFill>
                <a:srgbClr val="208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131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83968-2D3F-4523-B9F3-DCF306E2B8A9}"/>
              </a:ext>
            </a:extLst>
          </p:cNvPr>
          <p:cNvSpPr>
            <a:spLocks noGrp="1"/>
          </p:cNvSpPr>
          <p:nvPr>
            <p:ph type="title"/>
          </p:nvPr>
        </p:nvSpPr>
        <p:spPr/>
        <p:txBody>
          <a:bodyPr>
            <a:normAutofit fontScale="90000"/>
          </a:bodyPr>
          <a:lstStyle/>
          <a:p>
            <a:r>
              <a:rPr lang="da-DK" dirty="0"/>
              <a:t>Hent redskaber og gode ideer på www.bautransport.dk</a:t>
            </a:r>
          </a:p>
        </p:txBody>
      </p:sp>
      <p:grpSp>
        <p:nvGrpSpPr>
          <p:cNvPr id="20" name="Gruppe 19">
            <a:extLst>
              <a:ext uri="{FF2B5EF4-FFF2-40B4-BE49-F238E27FC236}">
                <a16:creationId xmlns:a16="http://schemas.microsoft.com/office/drawing/2014/main" id="{27BE5CD1-937D-44B8-B190-E7240F8889D0}"/>
              </a:ext>
            </a:extLst>
          </p:cNvPr>
          <p:cNvGrpSpPr/>
          <p:nvPr/>
        </p:nvGrpSpPr>
        <p:grpSpPr>
          <a:xfrm>
            <a:off x="2372924" y="4033374"/>
            <a:ext cx="5112570" cy="2002396"/>
            <a:chOff x="2915418" y="1713942"/>
            <a:chExt cx="5112570" cy="2002396"/>
          </a:xfrm>
        </p:grpSpPr>
        <p:pic>
          <p:nvPicPr>
            <p:cNvPr id="13" name="Billede 12">
              <a:extLst>
                <a:ext uri="{FF2B5EF4-FFF2-40B4-BE49-F238E27FC236}">
                  <a16:creationId xmlns:a16="http://schemas.microsoft.com/office/drawing/2014/main" id="{4C965CB6-3F3F-40A4-8E45-1D4511F84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418" y="1713942"/>
              <a:ext cx="1410476" cy="1999730"/>
            </a:xfrm>
            <a:prstGeom prst="rect">
              <a:avLst/>
            </a:prstGeom>
          </p:spPr>
        </p:pic>
        <p:pic>
          <p:nvPicPr>
            <p:cNvPr id="17" name="Billede 16" descr="Et billede, der indeholder tekst&#10;&#10;Automatisk genereret beskrivelse">
              <a:extLst>
                <a:ext uri="{FF2B5EF4-FFF2-40B4-BE49-F238E27FC236}">
                  <a16:creationId xmlns:a16="http://schemas.microsoft.com/office/drawing/2014/main" id="{9DB785B3-97B4-4829-9A6F-5DBBF7BD1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8461" y="1713942"/>
              <a:ext cx="1410476" cy="1999730"/>
            </a:xfrm>
            <a:prstGeom prst="rect">
              <a:avLst/>
            </a:prstGeom>
          </p:spPr>
        </p:pic>
        <p:pic>
          <p:nvPicPr>
            <p:cNvPr id="19" name="Billede 18" descr="Et billede, der indeholder tekst&#10;&#10;Automatisk genereret beskrivelse">
              <a:extLst>
                <a:ext uri="{FF2B5EF4-FFF2-40B4-BE49-F238E27FC236}">
                  <a16:creationId xmlns:a16="http://schemas.microsoft.com/office/drawing/2014/main" id="{CDA6AB61-71E7-4CB3-821B-647C80326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7512" y="1713942"/>
              <a:ext cx="1410476" cy="2002396"/>
            </a:xfrm>
            <a:prstGeom prst="rect">
              <a:avLst/>
            </a:prstGeom>
          </p:spPr>
        </p:pic>
      </p:grpSp>
      <p:pic>
        <p:nvPicPr>
          <p:cNvPr id="22" name="Billede 21" descr="Et billede, der indeholder tekst&#10;&#10;Automatisk genereret beskrivelse">
            <a:extLst>
              <a:ext uri="{FF2B5EF4-FFF2-40B4-BE49-F238E27FC236}">
                <a16:creationId xmlns:a16="http://schemas.microsoft.com/office/drawing/2014/main" id="{710C926B-6357-421A-B8E5-75C334BCF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7864" y="1716608"/>
            <a:ext cx="1420236" cy="1999730"/>
          </a:xfrm>
          <a:prstGeom prst="rect">
            <a:avLst/>
          </a:prstGeom>
        </p:spPr>
      </p:pic>
      <p:pic>
        <p:nvPicPr>
          <p:cNvPr id="24" name="Billede 23" descr="Et billede, der indeholder tekst&#10;&#10;Automatisk genereret beskrivelse">
            <a:extLst>
              <a:ext uri="{FF2B5EF4-FFF2-40B4-BE49-F238E27FC236}">
                <a16:creationId xmlns:a16="http://schemas.microsoft.com/office/drawing/2014/main" id="{73EC774F-B4CF-4D6A-B312-5D8AD31A40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6873" y="2873151"/>
            <a:ext cx="1152334" cy="814865"/>
          </a:xfrm>
          <a:prstGeom prst="rect">
            <a:avLst/>
          </a:prstGeom>
          <a:ln>
            <a:solidFill>
              <a:schemeClr val="tx1"/>
            </a:solidFill>
          </a:ln>
          <a:effectLst/>
        </p:spPr>
      </p:pic>
      <p:pic>
        <p:nvPicPr>
          <p:cNvPr id="26" name="Billede 25" descr="Et billede, der indeholder tekst&#10;&#10;Automatisk genereret beskrivelse">
            <a:extLst>
              <a:ext uri="{FF2B5EF4-FFF2-40B4-BE49-F238E27FC236}">
                <a16:creationId xmlns:a16="http://schemas.microsoft.com/office/drawing/2014/main" id="{0682E62C-AF0E-4E74-B8E2-3CCF6E690F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6873" y="1741250"/>
            <a:ext cx="1151485" cy="814865"/>
          </a:xfrm>
          <a:prstGeom prst="rect">
            <a:avLst/>
          </a:prstGeom>
          <a:ln>
            <a:solidFill>
              <a:schemeClr val="tx1"/>
            </a:solidFill>
          </a:ln>
        </p:spPr>
      </p:pic>
      <p:sp>
        <p:nvSpPr>
          <p:cNvPr id="27" name="Tekstfelt 26">
            <a:extLst>
              <a:ext uri="{FF2B5EF4-FFF2-40B4-BE49-F238E27FC236}">
                <a16:creationId xmlns:a16="http://schemas.microsoft.com/office/drawing/2014/main" id="{9A75F34B-6B4C-44C7-8E60-E39B380CA468}"/>
              </a:ext>
            </a:extLst>
          </p:cNvPr>
          <p:cNvSpPr txBox="1"/>
          <p:nvPr/>
        </p:nvSpPr>
        <p:spPr>
          <a:xfrm>
            <a:off x="985859" y="3345915"/>
            <a:ext cx="1717137" cy="307777"/>
          </a:xfrm>
          <a:prstGeom prst="rect">
            <a:avLst/>
          </a:prstGeom>
          <a:noFill/>
        </p:spPr>
        <p:txBody>
          <a:bodyPr wrap="none" rtlCol="0">
            <a:spAutoFit/>
          </a:bodyPr>
          <a:lstStyle/>
          <a:p>
            <a:r>
              <a:rPr lang="da-DK" sz="1400" dirty="0"/>
              <a:t>Pjece og 2 postkort</a:t>
            </a:r>
          </a:p>
        </p:txBody>
      </p:sp>
      <p:sp>
        <p:nvSpPr>
          <p:cNvPr id="28" name="Tekstfelt 27">
            <a:extLst>
              <a:ext uri="{FF2B5EF4-FFF2-40B4-BE49-F238E27FC236}">
                <a16:creationId xmlns:a16="http://schemas.microsoft.com/office/drawing/2014/main" id="{ED3F1DDE-F05C-4407-A2B6-8A96FBBA193C}"/>
              </a:ext>
            </a:extLst>
          </p:cNvPr>
          <p:cNvSpPr txBox="1"/>
          <p:nvPr/>
        </p:nvSpPr>
        <p:spPr>
          <a:xfrm>
            <a:off x="980055" y="5641503"/>
            <a:ext cx="970137" cy="307777"/>
          </a:xfrm>
          <a:prstGeom prst="rect">
            <a:avLst/>
          </a:prstGeom>
          <a:noFill/>
        </p:spPr>
        <p:txBody>
          <a:bodyPr wrap="none" rtlCol="0">
            <a:spAutoFit/>
          </a:bodyPr>
          <a:lstStyle/>
          <a:p>
            <a:r>
              <a:rPr lang="da-DK" sz="1400" dirty="0"/>
              <a:t>3 plakater</a:t>
            </a:r>
          </a:p>
        </p:txBody>
      </p:sp>
    </p:spTree>
    <p:extLst>
      <p:ext uri="{BB962C8B-B14F-4D97-AF65-F5344CB8AC3E}">
        <p14:creationId xmlns:p14="http://schemas.microsoft.com/office/powerpoint/2010/main" val="4271944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4D866-BDE0-4252-8929-288EF6D44C77}"/>
              </a:ext>
            </a:extLst>
          </p:cNvPr>
          <p:cNvSpPr>
            <a:spLocks noGrp="1"/>
          </p:cNvSpPr>
          <p:nvPr>
            <p:ph type="title"/>
          </p:nvPr>
        </p:nvSpPr>
        <p:spPr/>
        <p:txBody>
          <a:bodyPr>
            <a:normAutofit fontScale="90000"/>
          </a:bodyPr>
          <a:lstStyle/>
          <a:p>
            <a:r>
              <a:rPr lang="da-DK" dirty="0"/>
              <a:t>Forebyggelse og håndtering af seksuel chikane</a:t>
            </a:r>
          </a:p>
        </p:txBody>
      </p:sp>
      <p:sp>
        <p:nvSpPr>
          <p:cNvPr id="3" name="Pladsholder til tekst 2">
            <a:extLst>
              <a:ext uri="{FF2B5EF4-FFF2-40B4-BE49-F238E27FC236}">
                <a16:creationId xmlns:a16="http://schemas.microsoft.com/office/drawing/2014/main" id="{7159E4F4-9318-4D52-A92C-57B684D86214}"/>
              </a:ext>
            </a:extLst>
          </p:cNvPr>
          <p:cNvSpPr>
            <a:spLocks noGrp="1"/>
          </p:cNvSpPr>
          <p:nvPr>
            <p:ph type="body" sz="quarter" idx="13"/>
          </p:nvPr>
        </p:nvSpPr>
        <p:spPr>
          <a:xfrm>
            <a:off x="985859" y="1651000"/>
            <a:ext cx="7032321" cy="4490493"/>
          </a:xfrm>
        </p:spPr>
        <p:txBody>
          <a:bodyPr/>
          <a:lstStyle/>
          <a:p>
            <a:pPr marL="0" indent="0">
              <a:buNone/>
            </a:pPr>
            <a:r>
              <a:rPr lang="da-DK" dirty="0"/>
              <a:t>Arbejdsmarkedets parter og Arbejdstilsynet har lavet kampagnen “Hvor går grænsen?”, der handler om at beskytte mod seksuel chikane på arbejdspladsen.</a:t>
            </a:r>
          </a:p>
          <a:p>
            <a:pPr marL="0" indent="0">
              <a:buNone/>
            </a:pPr>
            <a:r>
              <a:rPr lang="da-DK" dirty="0"/>
              <a:t>Blandt værktøjerne er</a:t>
            </a:r>
          </a:p>
          <a:p>
            <a:pPr marL="0" indent="0">
              <a:buNone/>
            </a:pPr>
            <a:r>
              <a:rPr lang="da-DK" dirty="0"/>
              <a:t>• Tag pulsen - en spørgeguide til at undersøge forekomsten af seksuel chikane</a:t>
            </a:r>
          </a:p>
          <a:p>
            <a:pPr marL="0" indent="0">
              <a:buNone/>
            </a:pPr>
            <a:r>
              <a:rPr lang="da-DK" dirty="0"/>
              <a:t>• Dialogværktøj – få samtalen i gang</a:t>
            </a:r>
          </a:p>
          <a:p>
            <a:pPr marL="0" indent="0">
              <a:buNone/>
            </a:pPr>
            <a:r>
              <a:rPr lang="da-DK" dirty="0"/>
              <a:t>• 5 gode ledelsesråd</a:t>
            </a:r>
          </a:p>
          <a:p>
            <a:pPr marL="0" indent="0">
              <a:buNone/>
            </a:pPr>
            <a:r>
              <a:rPr lang="da-DK" dirty="0"/>
              <a:t>• Guides og gode råd</a:t>
            </a:r>
          </a:p>
          <a:p>
            <a:pPr marL="0" indent="0">
              <a:buNone/>
            </a:pPr>
            <a:r>
              <a:rPr lang="da-DK" dirty="0"/>
              <a:t>• Grib ind – forebyg krænkende adfærd</a:t>
            </a:r>
          </a:p>
          <a:p>
            <a:pPr marL="0" indent="0">
              <a:buNone/>
            </a:pPr>
            <a:r>
              <a:rPr lang="da-DK" dirty="0"/>
              <a:t>• Kampagneplakater</a:t>
            </a:r>
          </a:p>
          <a:p>
            <a:pPr marL="0" indent="0">
              <a:buNone/>
            </a:pPr>
            <a:r>
              <a:rPr lang="da-DK" dirty="0"/>
              <a:t>Se mere på www.hergaargraensen.dk</a:t>
            </a:r>
          </a:p>
        </p:txBody>
      </p:sp>
      <p:pic>
        <p:nvPicPr>
          <p:cNvPr id="5" name="Billede 4">
            <a:extLst>
              <a:ext uri="{FF2B5EF4-FFF2-40B4-BE49-F238E27FC236}">
                <a16:creationId xmlns:a16="http://schemas.microsoft.com/office/drawing/2014/main" id="{8B8D15E9-2DED-41C2-BD4D-8412AC4383A6}"/>
              </a:ext>
            </a:extLst>
          </p:cNvPr>
          <p:cNvPicPr>
            <a:picLocks noChangeAspect="1"/>
          </p:cNvPicPr>
          <p:nvPr/>
        </p:nvPicPr>
        <p:blipFill>
          <a:blip r:embed="rId2"/>
          <a:stretch>
            <a:fillRect/>
          </a:stretch>
        </p:blipFill>
        <p:spPr>
          <a:xfrm>
            <a:off x="2995448" y="4925999"/>
            <a:ext cx="3153103" cy="819807"/>
          </a:xfrm>
          <a:prstGeom prst="rect">
            <a:avLst/>
          </a:prstGeom>
        </p:spPr>
      </p:pic>
    </p:spTree>
    <p:extLst>
      <p:ext uri="{BB962C8B-B14F-4D97-AF65-F5344CB8AC3E}">
        <p14:creationId xmlns:p14="http://schemas.microsoft.com/office/powerpoint/2010/main" val="2951300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4EF1C8A7-86D4-4E34-BA7B-7EFDD5EEBA82}"/>
              </a:ext>
            </a:extLst>
          </p:cNvPr>
          <p:cNvPicPr>
            <a:picLocks noChangeAspect="1"/>
          </p:cNvPicPr>
          <p:nvPr/>
        </p:nvPicPr>
        <p:blipFill>
          <a:blip r:embed="rId2"/>
          <a:stretch>
            <a:fillRect/>
          </a:stretch>
        </p:blipFill>
        <p:spPr>
          <a:xfrm>
            <a:off x="2130858" y="1556792"/>
            <a:ext cx="4536504" cy="3227223"/>
          </a:xfrm>
          <a:prstGeom prst="rect">
            <a:avLst/>
          </a:prstGeom>
        </p:spPr>
      </p:pic>
      <p:sp>
        <p:nvSpPr>
          <p:cNvPr id="9" name="Tekstfelt 8">
            <a:extLst>
              <a:ext uri="{FF2B5EF4-FFF2-40B4-BE49-F238E27FC236}">
                <a16:creationId xmlns:a16="http://schemas.microsoft.com/office/drawing/2014/main" id="{413EBD95-5E61-44EC-9D36-F01D8D949D7A}"/>
              </a:ext>
            </a:extLst>
          </p:cNvPr>
          <p:cNvSpPr txBox="1"/>
          <p:nvPr/>
        </p:nvSpPr>
        <p:spPr>
          <a:xfrm>
            <a:off x="755650" y="4983714"/>
            <a:ext cx="7272337" cy="523220"/>
          </a:xfrm>
          <a:prstGeom prst="rect">
            <a:avLst/>
          </a:prstGeom>
          <a:noFill/>
        </p:spPr>
        <p:txBody>
          <a:bodyPr wrap="square" rtlCol="0">
            <a:spAutoFit/>
          </a:bodyPr>
          <a:lstStyle/>
          <a:p>
            <a:pPr algn="ctr"/>
            <a:r>
              <a:rPr lang="da-DK" sz="1400" b="1" dirty="0">
                <a:solidFill>
                  <a:srgbClr val="208D62"/>
                </a:solidFill>
              </a:rPr>
              <a:t>En bemærkning sagt i sjov kan misforstås. Vær ekstra opmærksomme, når I taler i telefon, hvor man ikke kan se blinket i øjet.</a:t>
            </a:r>
          </a:p>
        </p:txBody>
      </p:sp>
    </p:spTree>
    <p:extLst>
      <p:ext uri="{BB962C8B-B14F-4D97-AF65-F5344CB8AC3E}">
        <p14:creationId xmlns:p14="http://schemas.microsoft.com/office/powerpoint/2010/main" val="3637793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665D5-E239-4B99-90A1-E5B6EB3F394D}"/>
              </a:ext>
            </a:extLst>
          </p:cNvPr>
          <p:cNvSpPr>
            <a:spLocks noGrp="1"/>
          </p:cNvSpPr>
          <p:nvPr>
            <p:ph type="title"/>
          </p:nvPr>
        </p:nvSpPr>
        <p:spPr/>
        <p:txBody>
          <a:bodyPr>
            <a:normAutofit fontScale="90000"/>
          </a:bodyPr>
          <a:lstStyle/>
          <a:p>
            <a:r>
              <a:rPr lang="da-DK" dirty="0"/>
              <a:t>Definition af mobning</a:t>
            </a:r>
          </a:p>
        </p:txBody>
      </p:sp>
      <p:sp>
        <p:nvSpPr>
          <p:cNvPr id="3" name="Pladsholder til tekst 2">
            <a:extLst>
              <a:ext uri="{FF2B5EF4-FFF2-40B4-BE49-F238E27FC236}">
                <a16:creationId xmlns:a16="http://schemas.microsoft.com/office/drawing/2014/main" id="{3365F579-7EB3-4397-A07B-ACADB216BE40}"/>
              </a:ext>
            </a:extLst>
          </p:cNvPr>
          <p:cNvSpPr>
            <a:spLocks noGrp="1"/>
          </p:cNvSpPr>
          <p:nvPr>
            <p:ph type="body" sz="quarter" idx="13"/>
          </p:nvPr>
        </p:nvSpPr>
        <p:spPr>
          <a:xfrm>
            <a:off x="1475656" y="2276872"/>
            <a:ext cx="5832648" cy="3864621"/>
          </a:xfrm>
        </p:spPr>
        <p:txBody>
          <a:bodyPr/>
          <a:lstStyle/>
          <a:p>
            <a:pPr marL="0" indent="0">
              <a:lnSpc>
                <a:spcPct val="100000"/>
              </a:lnSpc>
              <a:buNone/>
            </a:pPr>
            <a:r>
              <a:rPr lang="da-DK" dirty="0"/>
              <a:t>Arbejdstilsynets definition:</a:t>
            </a:r>
          </a:p>
          <a:p>
            <a:pPr marL="0" indent="0">
              <a:lnSpc>
                <a:spcPct val="100000"/>
              </a:lnSpc>
              <a:buNone/>
            </a:pPr>
            <a:r>
              <a:rPr lang="da-DK" dirty="0"/>
              <a:t>”Der er tale om mobning, når en eller flere personer i virksomheden regelmæssigt og over længere tid – eller gentagne gange på grov vis – udsætter en eller flere andre personer i virksomheden for krænkende handlinger.</a:t>
            </a:r>
          </a:p>
          <a:p>
            <a:pPr marL="0" indent="0">
              <a:lnSpc>
                <a:spcPct val="100000"/>
              </a:lnSpc>
              <a:buNone/>
            </a:pPr>
            <a:r>
              <a:rPr lang="da-DK" dirty="0"/>
              <a:t>Handlingerne skal opfattes som nedværdigende af den eller de udsatte. De krænkende handlinger bliver dog først til mobning, når de personer, som de rettes mod, ikke er i stand til at forsvare sig effektivt imod dem.”</a:t>
            </a:r>
          </a:p>
        </p:txBody>
      </p:sp>
      <p:sp>
        <p:nvSpPr>
          <p:cNvPr id="8" name="Kantet venstreparentes 7">
            <a:extLst>
              <a:ext uri="{FF2B5EF4-FFF2-40B4-BE49-F238E27FC236}">
                <a16:creationId xmlns:a16="http://schemas.microsoft.com/office/drawing/2014/main" id="{2722EC26-1DA8-4888-8D86-3B314204E0A7}"/>
              </a:ext>
            </a:extLst>
          </p:cNvPr>
          <p:cNvSpPr/>
          <p:nvPr/>
        </p:nvSpPr>
        <p:spPr>
          <a:xfrm rot="5400000">
            <a:off x="4139952" y="-747464"/>
            <a:ext cx="504056" cy="6120680"/>
          </a:xfrm>
          <a:prstGeom prst="leftBracket">
            <a:avLst/>
          </a:prstGeom>
          <a:ln w="73025">
            <a:solidFill>
              <a:srgbClr val="208D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0" name="Kantet venstreparentes 9">
            <a:extLst>
              <a:ext uri="{FF2B5EF4-FFF2-40B4-BE49-F238E27FC236}">
                <a16:creationId xmlns:a16="http://schemas.microsoft.com/office/drawing/2014/main" id="{5760A23F-596F-4EE5-8BB6-419D86EC99A6}"/>
              </a:ext>
            </a:extLst>
          </p:cNvPr>
          <p:cNvSpPr/>
          <p:nvPr/>
        </p:nvSpPr>
        <p:spPr>
          <a:xfrm rot="16200000">
            <a:off x="4139952" y="1292858"/>
            <a:ext cx="504056" cy="6120680"/>
          </a:xfrm>
          <a:prstGeom prst="leftBracket">
            <a:avLst/>
          </a:prstGeom>
          <a:ln w="73025">
            <a:solidFill>
              <a:srgbClr val="208D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Tree>
    <p:extLst>
      <p:ext uri="{BB962C8B-B14F-4D97-AF65-F5344CB8AC3E}">
        <p14:creationId xmlns:p14="http://schemas.microsoft.com/office/powerpoint/2010/main" val="702264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72B3F-8A93-420E-AA6E-228627459731}"/>
              </a:ext>
            </a:extLst>
          </p:cNvPr>
          <p:cNvSpPr>
            <a:spLocks noGrp="1"/>
          </p:cNvSpPr>
          <p:nvPr>
            <p:ph type="title"/>
          </p:nvPr>
        </p:nvSpPr>
        <p:spPr/>
        <p:txBody>
          <a:bodyPr>
            <a:normAutofit fontScale="90000"/>
          </a:bodyPr>
          <a:lstStyle/>
          <a:p>
            <a:r>
              <a:rPr lang="da-DK" dirty="0"/>
              <a:t>Hvad rummer definitionen ikke?</a:t>
            </a:r>
          </a:p>
        </p:txBody>
      </p:sp>
      <p:sp>
        <p:nvSpPr>
          <p:cNvPr id="3" name="Pladsholder til tekst 2">
            <a:extLst>
              <a:ext uri="{FF2B5EF4-FFF2-40B4-BE49-F238E27FC236}">
                <a16:creationId xmlns:a16="http://schemas.microsoft.com/office/drawing/2014/main" id="{847A17CE-A0B5-458F-A891-C11D645681A6}"/>
              </a:ext>
            </a:extLst>
          </p:cNvPr>
          <p:cNvSpPr>
            <a:spLocks noGrp="1"/>
          </p:cNvSpPr>
          <p:nvPr>
            <p:ph type="body" sz="quarter" idx="13"/>
          </p:nvPr>
        </p:nvSpPr>
        <p:spPr>
          <a:xfrm>
            <a:off x="985859" y="1651000"/>
            <a:ext cx="6826501" cy="4490493"/>
          </a:xfrm>
        </p:spPr>
        <p:txBody>
          <a:bodyPr>
            <a:normAutofit/>
          </a:bodyPr>
          <a:lstStyle/>
          <a:p>
            <a:pPr marL="0" indent="0">
              <a:lnSpc>
                <a:spcPct val="100000"/>
              </a:lnSpc>
              <a:buNone/>
            </a:pPr>
            <a:r>
              <a:rPr lang="da-DK" sz="1400" dirty="0"/>
              <a:t>Vær opmærksom på, at dette er en juridisk definition, som skal gøre Arbejdstilsynet i stand til at kunne udstede påbud og skelne mobning fra konflikter. Svære konflikter kan langt hen ad vejen ligne mobning. De står på over lang tid og gentagne gange, og begge parter kan opleve, at modparten er efter en. Det er belastende, men sjældent så belastende som mobning, hvor man føler, man ikke kan forsvare sig.</a:t>
            </a:r>
          </a:p>
          <a:p>
            <a:pPr marL="0" indent="0">
              <a:lnSpc>
                <a:spcPct val="100000"/>
              </a:lnSpc>
              <a:buNone/>
            </a:pPr>
            <a:r>
              <a:rPr lang="da-DK" sz="1400" dirty="0"/>
              <a:t>Men dermed ikke sagt, at I ikke bør gøre noget. Et miljø med svære konflikter, gensidige beskyldninger om mobning eller krænkelser, er ikke et miljø, hvor nogen trives eller er i stand til at udføre arbejdet godt.</a:t>
            </a:r>
          </a:p>
        </p:txBody>
      </p:sp>
    </p:spTree>
    <p:extLst>
      <p:ext uri="{BB962C8B-B14F-4D97-AF65-F5344CB8AC3E}">
        <p14:creationId xmlns:p14="http://schemas.microsoft.com/office/powerpoint/2010/main" val="4043918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72FA8FE0-B329-479D-9E84-241510EB2944}"/>
              </a:ext>
            </a:extLst>
          </p:cNvPr>
          <p:cNvPicPr>
            <a:picLocks noChangeAspect="1"/>
          </p:cNvPicPr>
          <p:nvPr/>
        </p:nvPicPr>
        <p:blipFill>
          <a:blip r:embed="rId2"/>
          <a:stretch>
            <a:fillRect/>
          </a:stretch>
        </p:blipFill>
        <p:spPr>
          <a:xfrm>
            <a:off x="1967705" y="1556792"/>
            <a:ext cx="4912432" cy="3171673"/>
          </a:xfrm>
          <a:prstGeom prst="rect">
            <a:avLst/>
          </a:prstGeom>
        </p:spPr>
      </p:pic>
      <p:sp>
        <p:nvSpPr>
          <p:cNvPr id="5" name="Tekstfelt 4">
            <a:extLst>
              <a:ext uri="{FF2B5EF4-FFF2-40B4-BE49-F238E27FC236}">
                <a16:creationId xmlns:a16="http://schemas.microsoft.com/office/drawing/2014/main" id="{BCCD4266-0743-4DC1-A44D-463557DCC146}"/>
              </a:ext>
            </a:extLst>
          </p:cNvPr>
          <p:cNvSpPr txBox="1"/>
          <p:nvPr/>
        </p:nvSpPr>
        <p:spPr>
          <a:xfrm>
            <a:off x="787752" y="4941280"/>
            <a:ext cx="7272338" cy="523220"/>
          </a:xfrm>
          <a:prstGeom prst="rect">
            <a:avLst/>
          </a:prstGeom>
          <a:noFill/>
        </p:spPr>
        <p:txBody>
          <a:bodyPr wrap="square" rtlCol="0">
            <a:spAutoFit/>
          </a:bodyPr>
          <a:lstStyle/>
          <a:p>
            <a:pPr algn="ctr"/>
            <a:r>
              <a:rPr lang="da-DK" sz="1400" b="1" i="0" u="none" strike="noStrike" baseline="0" dirty="0">
                <a:solidFill>
                  <a:srgbClr val="208D62"/>
                </a:solidFill>
                <a:latin typeface="Arial" panose="020B0604020202020204" pitchFamily="34" charset="0"/>
                <a:cs typeface="Arial" panose="020B0604020202020204" pitchFamily="34" charset="0"/>
              </a:rPr>
              <a:t>I en stresset hverdag kan man komme til at reagere for voldsomt. Især når man taler i telefon, skal man være opmærksom på sin tone.</a:t>
            </a:r>
            <a:endParaRPr lang="da-DK" sz="1400" dirty="0">
              <a:solidFill>
                <a:srgbClr val="208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694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40DD0-D422-446B-80F3-2B34B475CE2B}"/>
              </a:ext>
            </a:extLst>
          </p:cNvPr>
          <p:cNvSpPr>
            <a:spLocks noGrp="1"/>
          </p:cNvSpPr>
          <p:nvPr>
            <p:ph type="title"/>
          </p:nvPr>
        </p:nvSpPr>
        <p:spPr/>
        <p:txBody>
          <a:bodyPr>
            <a:normAutofit fontScale="90000"/>
          </a:bodyPr>
          <a:lstStyle/>
          <a:p>
            <a:r>
              <a:rPr lang="da-DK" dirty="0"/>
              <a:t>Der findes to slags mobning:</a:t>
            </a:r>
          </a:p>
        </p:txBody>
      </p:sp>
      <p:sp>
        <p:nvSpPr>
          <p:cNvPr id="3" name="Pladsholder til tekst 2">
            <a:extLst>
              <a:ext uri="{FF2B5EF4-FFF2-40B4-BE49-F238E27FC236}">
                <a16:creationId xmlns:a16="http://schemas.microsoft.com/office/drawing/2014/main" id="{F1DD304E-5539-4B98-B62E-B02BE6C03155}"/>
              </a:ext>
            </a:extLst>
          </p:cNvPr>
          <p:cNvSpPr>
            <a:spLocks noGrp="1"/>
          </p:cNvSpPr>
          <p:nvPr>
            <p:ph sz="half" idx="1"/>
          </p:nvPr>
        </p:nvSpPr>
        <p:spPr/>
        <p:txBody>
          <a:bodyPr>
            <a:normAutofit/>
          </a:bodyPr>
          <a:lstStyle/>
          <a:p>
            <a:pPr marL="0" indent="0">
              <a:lnSpc>
                <a:spcPct val="110000"/>
              </a:lnSpc>
              <a:buNone/>
            </a:pPr>
            <a:r>
              <a:rPr lang="da-DK" sz="1400" b="1" dirty="0"/>
              <a:t>Konfliktmobning</a:t>
            </a:r>
          </a:p>
          <a:p>
            <a:pPr marL="0" indent="0">
              <a:lnSpc>
                <a:spcPct val="100000"/>
              </a:lnSpc>
              <a:buNone/>
            </a:pPr>
            <a:r>
              <a:rPr lang="da-DK" sz="1400" dirty="0"/>
              <a:t>Konfliktmobning er en følge af konflikter, som ikke bliver løst, og derfor udvikler sig til at blive personlige. Derfor er konfliktløsning et væsentligt element i at forebygge mobning. </a:t>
            </a:r>
          </a:p>
          <a:p>
            <a:pPr marL="0" indent="0">
              <a:lnSpc>
                <a:spcPct val="100000"/>
              </a:lnSpc>
              <a:buNone/>
            </a:pPr>
            <a:r>
              <a:rPr lang="da-DK" sz="1400" dirty="0"/>
              <a:t>Mere om dette i Konflikttrappen senere</a:t>
            </a:r>
          </a:p>
        </p:txBody>
      </p:sp>
      <p:sp>
        <p:nvSpPr>
          <p:cNvPr id="6" name="Pladsholder til indhold 5">
            <a:extLst>
              <a:ext uri="{FF2B5EF4-FFF2-40B4-BE49-F238E27FC236}">
                <a16:creationId xmlns:a16="http://schemas.microsoft.com/office/drawing/2014/main" id="{109BCB1E-4A4A-4A4B-999B-F9CB3221DF3D}"/>
              </a:ext>
            </a:extLst>
          </p:cNvPr>
          <p:cNvSpPr>
            <a:spLocks noGrp="1"/>
          </p:cNvSpPr>
          <p:nvPr>
            <p:ph sz="half" idx="2"/>
          </p:nvPr>
        </p:nvSpPr>
        <p:spPr/>
        <p:txBody>
          <a:bodyPr>
            <a:normAutofit/>
          </a:bodyPr>
          <a:lstStyle/>
          <a:p>
            <a:pPr marL="0" indent="0">
              <a:lnSpc>
                <a:spcPct val="100000"/>
              </a:lnSpc>
              <a:buNone/>
            </a:pPr>
            <a:r>
              <a:rPr lang="da-DK" sz="1400" b="1" dirty="0"/>
              <a:t>Rovmobning</a:t>
            </a:r>
          </a:p>
          <a:p>
            <a:pPr marL="0" indent="0">
              <a:lnSpc>
                <a:spcPct val="100000"/>
              </a:lnSpc>
              <a:buNone/>
            </a:pPr>
            <a:r>
              <a:rPr lang="da-DK" sz="1400" dirty="0"/>
              <a:t>Der er tale om rovmobning, hvis en helt tilfældig person bliver udsat for aggressive eller negative handlinger fra en eller flere personer på arbejdspladsen. Den mobbede er uskyldig i sammenhængen. Vedkommende kan måske skille sig ud på en eller anden måde, f.eks. være den sidst ankomne på arbejdspladsen, have en anden kultur end de fleste eller være blevet sat til nogle særlige opgaver på arbejdspladsen. Det er forhold, nogle kan bruge til at hævde sig selv overfor andre.</a:t>
            </a:r>
          </a:p>
          <a:p>
            <a:pPr>
              <a:lnSpc>
                <a:spcPct val="100000"/>
              </a:lnSpc>
            </a:pPr>
            <a:endParaRPr lang="da-DK" sz="1400" dirty="0"/>
          </a:p>
        </p:txBody>
      </p:sp>
    </p:spTree>
    <p:extLst>
      <p:ext uri="{BB962C8B-B14F-4D97-AF65-F5344CB8AC3E}">
        <p14:creationId xmlns:p14="http://schemas.microsoft.com/office/powerpoint/2010/main" val="2210981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595923-4F96-4139-B4E9-BBBE5C0E1F04}"/>
              </a:ext>
            </a:extLst>
          </p:cNvPr>
          <p:cNvSpPr>
            <a:spLocks noGrp="1"/>
          </p:cNvSpPr>
          <p:nvPr>
            <p:ph type="title"/>
          </p:nvPr>
        </p:nvSpPr>
        <p:spPr/>
        <p:txBody>
          <a:bodyPr>
            <a:normAutofit fontScale="90000"/>
          </a:bodyPr>
          <a:lstStyle/>
          <a:p>
            <a:r>
              <a:rPr lang="da-DK" dirty="0"/>
              <a:t>Overvejelser og gode råd</a:t>
            </a:r>
          </a:p>
        </p:txBody>
      </p:sp>
      <p:sp>
        <p:nvSpPr>
          <p:cNvPr id="3" name="Pladsholder til indhold 2">
            <a:extLst>
              <a:ext uri="{FF2B5EF4-FFF2-40B4-BE49-F238E27FC236}">
                <a16:creationId xmlns:a16="http://schemas.microsoft.com/office/drawing/2014/main" id="{D43BAD1F-2CB3-49FB-87F9-8B664902CDD2}"/>
              </a:ext>
            </a:extLst>
          </p:cNvPr>
          <p:cNvSpPr>
            <a:spLocks noGrp="1"/>
          </p:cNvSpPr>
          <p:nvPr>
            <p:ph sz="half" idx="1"/>
          </p:nvPr>
        </p:nvSpPr>
        <p:spPr/>
        <p:txBody>
          <a:bodyPr>
            <a:normAutofit/>
          </a:bodyPr>
          <a:lstStyle/>
          <a:p>
            <a:pPr marL="0" indent="0">
              <a:lnSpc>
                <a:spcPct val="100000"/>
              </a:lnSpc>
              <a:buNone/>
            </a:pPr>
            <a:r>
              <a:rPr lang="da-DK" sz="1400" b="1" dirty="0"/>
              <a:t>Skab en kultur, hvor mobning er ”no go”</a:t>
            </a:r>
          </a:p>
          <a:p>
            <a:pPr marL="0" indent="0">
              <a:lnSpc>
                <a:spcPct val="100000"/>
              </a:lnSpc>
              <a:buNone/>
            </a:pPr>
            <a:r>
              <a:rPr lang="da-DK" sz="1400" dirty="0"/>
              <a:t>Stiller man spørgsmålet: </a:t>
            </a:r>
            <a:r>
              <a:rPr lang="da-DK" sz="1400" b="1" dirty="0"/>
              <a:t>Hvorfor går I på arbejde? </a:t>
            </a:r>
            <a:r>
              <a:rPr lang="da-DK" sz="1400" dirty="0"/>
              <a:t>er der mange svar, f.eks. løn, kolleger, miljø, det at gøre en forskel, frihed og selvstændighed.</a:t>
            </a:r>
          </a:p>
          <a:p>
            <a:pPr marL="0" indent="0">
              <a:lnSpc>
                <a:spcPct val="100000"/>
              </a:lnSpc>
              <a:buNone/>
            </a:pPr>
            <a:r>
              <a:rPr lang="da-DK" sz="1400" dirty="0"/>
              <a:t>Der er dog én fælles og grundlæggende årsag for alle – medarbejdere, ejere og ledere. Der er nogle arbejdsopgaver, der skal løses. Det er det, der bringer os sammen og det, vi skal løse i fællesskab.</a:t>
            </a:r>
          </a:p>
          <a:p>
            <a:pPr marL="0" indent="0">
              <a:lnSpc>
                <a:spcPct val="100000"/>
              </a:lnSpc>
              <a:buNone/>
            </a:pPr>
            <a:endParaRPr lang="da-DK" sz="1400" dirty="0"/>
          </a:p>
        </p:txBody>
      </p:sp>
      <p:sp>
        <p:nvSpPr>
          <p:cNvPr id="7" name="Pladsholder til indhold 6">
            <a:extLst>
              <a:ext uri="{FF2B5EF4-FFF2-40B4-BE49-F238E27FC236}">
                <a16:creationId xmlns:a16="http://schemas.microsoft.com/office/drawing/2014/main" id="{00B82913-64F7-470F-982D-A4AEDDF5270D}"/>
              </a:ext>
            </a:extLst>
          </p:cNvPr>
          <p:cNvSpPr>
            <a:spLocks noGrp="1"/>
          </p:cNvSpPr>
          <p:nvPr>
            <p:ph sz="half" idx="2"/>
          </p:nvPr>
        </p:nvSpPr>
        <p:spPr/>
        <p:txBody>
          <a:bodyPr>
            <a:normAutofit/>
          </a:bodyPr>
          <a:lstStyle/>
          <a:p>
            <a:pPr marL="0" indent="0">
              <a:lnSpc>
                <a:spcPct val="100000"/>
              </a:lnSpc>
              <a:buNone/>
            </a:pPr>
            <a:r>
              <a:rPr lang="da-DK" sz="1400" dirty="0"/>
              <a:t>Derfor er det væsentligt, at ledelsen gør tre ting klart:</a:t>
            </a:r>
          </a:p>
          <a:p>
            <a:pPr>
              <a:lnSpc>
                <a:spcPct val="100000"/>
              </a:lnSpc>
            </a:pPr>
            <a:r>
              <a:rPr lang="da-DK" sz="1400" dirty="0"/>
              <a:t>Hvilken opgave/opgaver er det, vi skal løse på arbejdspladsen?</a:t>
            </a:r>
          </a:p>
          <a:p>
            <a:pPr>
              <a:lnSpc>
                <a:spcPct val="100000"/>
              </a:lnSpc>
            </a:pPr>
            <a:r>
              <a:rPr lang="da-DK" sz="1400" dirty="0"/>
              <a:t>Hvad er målene for opgaven/opgaverne?</a:t>
            </a:r>
          </a:p>
          <a:p>
            <a:pPr>
              <a:lnSpc>
                <a:spcPct val="100000"/>
              </a:lnSpc>
            </a:pPr>
            <a:r>
              <a:rPr lang="da-DK" sz="1400" dirty="0"/>
              <a:t>Hvem bidrager med hvad til den fælles opgaveløsning?</a:t>
            </a:r>
          </a:p>
          <a:p>
            <a:pPr marL="0" indent="0">
              <a:lnSpc>
                <a:spcPct val="100000"/>
              </a:lnSpc>
              <a:buNone/>
            </a:pPr>
            <a:r>
              <a:rPr lang="da-DK" sz="1400" dirty="0"/>
              <a:t>Er målene tydelige og kendte, er der mindre grund til konflikter. Og har alle et godt kendskab til hinandens arbejdsområder og opgaver, vil der være større gensidig respekt.</a:t>
            </a:r>
          </a:p>
          <a:p>
            <a:endParaRPr lang="da-DK" sz="1400" dirty="0"/>
          </a:p>
        </p:txBody>
      </p:sp>
    </p:spTree>
    <p:extLst>
      <p:ext uri="{BB962C8B-B14F-4D97-AF65-F5344CB8AC3E}">
        <p14:creationId xmlns:p14="http://schemas.microsoft.com/office/powerpoint/2010/main" val="318543695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Kontortema">
  <a:themeElements>
    <a:clrScheme name="BAR transport">
      <a:dk1>
        <a:srgbClr val="000000"/>
      </a:dk1>
      <a:lt1>
        <a:sysClr val="window" lastClr="FFFFFF"/>
      </a:lt1>
      <a:dk2>
        <a:srgbClr val="7C858D"/>
      </a:dk2>
      <a:lt2>
        <a:srgbClr val="E0E1E1"/>
      </a:lt2>
      <a:accent1>
        <a:srgbClr val="006341"/>
      </a:accent1>
      <a:accent2>
        <a:srgbClr val="666666"/>
      </a:accent2>
      <a:accent3>
        <a:srgbClr val="339933"/>
      </a:accent3>
      <a:accent4>
        <a:srgbClr val="FF6600"/>
      </a:accent4>
      <a:accent5>
        <a:srgbClr val="660000"/>
      </a:accent5>
      <a:accent6>
        <a:srgbClr val="6699CC"/>
      </a:accent6>
      <a:hlink>
        <a:srgbClr val="1F497D"/>
      </a:hlink>
      <a:folHlink>
        <a:srgbClr val="1F497D"/>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Kontortema">
  <a:themeElements>
    <a:clrScheme name="BAR transport">
      <a:dk1>
        <a:srgbClr val="000000"/>
      </a:dk1>
      <a:lt1>
        <a:sysClr val="window" lastClr="FFFFFF"/>
      </a:lt1>
      <a:dk2>
        <a:srgbClr val="7C858D"/>
      </a:dk2>
      <a:lt2>
        <a:srgbClr val="E0E1E1"/>
      </a:lt2>
      <a:accent1>
        <a:srgbClr val="006341"/>
      </a:accent1>
      <a:accent2>
        <a:srgbClr val="666666"/>
      </a:accent2>
      <a:accent3>
        <a:srgbClr val="339933"/>
      </a:accent3>
      <a:accent4>
        <a:srgbClr val="FF6600"/>
      </a:accent4>
      <a:accent5>
        <a:srgbClr val="660000"/>
      </a:accent5>
      <a:accent6>
        <a:srgbClr val="6699CC"/>
      </a:accent6>
      <a:hlink>
        <a:srgbClr val="1F497D"/>
      </a:hlink>
      <a:folHlink>
        <a:srgbClr val="1F497D"/>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Kontortema">
  <a:themeElements>
    <a:clrScheme name="BAR transport">
      <a:dk1>
        <a:srgbClr val="000000"/>
      </a:dk1>
      <a:lt1>
        <a:sysClr val="window" lastClr="FFFFFF"/>
      </a:lt1>
      <a:dk2>
        <a:srgbClr val="7C858D"/>
      </a:dk2>
      <a:lt2>
        <a:srgbClr val="E0E1E1"/>
      </a:lt2>
      <a:accent1>
        <a:srgbClr val="006341"/>
      </a:accent1>
      <a:accent2>
        <a:srgbClr val="666666"/>
      </a:accent2>
      <a:accent3>
        <a:srgbClr val="339933"/>
      </a:accent3>
      <a:accent4>
        <a:srgbClr val="FF6600"/>
      </a:accent4>
      <a:accent5>
        <a:srgbClr val="660000"/>
      </a:accent5>
      <a:accent6>
        <a:srgbClr val="6699CC"/>
      </a:accent6>
      <a:hlink>
        <a:srgbClr val="1F497D"/>
      </a:hlink>
      <a:folHlink>
        <a:srgbClr val="1F497D"/>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Kontortema">
  <a:themeElements>
    <a:clrScheme name="BAR transport">
      <a:dk1>
        <a:srgbClr val="000000"/>
      </a:dk1>
      <a:lt1>
        <a:sysClr val="window" lastClr="FFFFFF"/>
      </a:lt1>
      <a:dk2>
        <a:srgbClr val="7C858D"/>
      </a:dk2>
      <a:lt2>
        <a:srgbClr val="E0E1E1"/>
      </a:lt2>
      <a:accent1>
        <a:srgbClr val="006341"/>
      </a:accent1>
      <a:accent2>
        <a:srgbClr val="666666"/>
      </a:accent2>
      <a:accent3>
        <a:srgbClr val="339933"/>
      </a:accent3>
      <a:accent4>
        <a:srgbClr val="FF6600"/>
      </a:accent4>
      <a:accent5>
        <a:srgbClr val="660000"/>
      </a:accent5>
      <a:accent6>
        <a:srgbClr val="6699CC"/>
      </a:accent6>
      <a:hlink>
        <a:srgbClr val="1F497D"/>
      </a:hlink>
      <a:folHlink>
        <a:srgbClr val="1F497D"/>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Kontortema">
  <a:themeElements>
    <a:clrScheme name="BAR transport">
      <a:dk1>
        <a:srgbClr val="000000"/>
      </a:dk1>
      <a:lt1>
        <a:sysClr val="window" lastClr="FFFFFF"/>
      </a:lt1>
      <a:dk2>
        <a:srgbClr val="7C858D"/>
      </a:dk2>
      <a:lt2>
        <a:srgbClr val="E0E1E1"/>
      </a:lt2>
      <a:accent1>
        <a:srgbClr val="006341"/>
      </a:accent1>
      <a:accent2>
        <a:srgbClr val="666666"/>
      </a:accent2>
      <a:accent3>
        <a:srgbClr val="339933"/>
      </a:accent3>
      <a:accent4>
        <a:srgbClr val="FF6600"/>
      </a:accent4>
      <a:accent5>
        <a:srgbClr val="660000"/>
      </a:accent5>
      <a:accent6>
        <a:srgbClr val="6699CC"/>
      </a:accent6>
      <a:hlink>
        <a:srgbClr val="1F497D"/>
      </a:hlink>
      <a:folHlink>
        <a:srgbClr val="1F497D"/>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Kontortema">
  <a:themeElements>
    <a:clrScheme name="BAR transport">
      <a:dk1>
        <a:srgbClr val="000000"/>
      </a:dk1>
      <a:lt1>
        <a:sysClr val="window" lastClr="FFFFFF"/>
      </a:lt1>
      <a:dk2>
        <a:srgbClr val="7C858D"/>
      </a:dk2>
      <a:lt2>
        <a:srgbClr val="E0E1E1"/>
      </a:lt2>
      <a:accent1>
        <a:srgbClr val="006341"/>
      </a:accent1>
      <a:accent2>
        <a:srgbClr val="666666"/>
      </a:accent2>
      <a:accent3>
        <a:srgbClr val="339933"/>
      </a:accent3>
      <a:accent4>
        <a:srgbClr val="FF6600"/>
      </a:accent4>
      <a:accent5>
        <a:srgbClr val="660000"/>
      </a:accent5>
      <a:accent6>
        <a:srgbClr val="6699CC"/>
      </a:accent6>
      <a:hlink>
        <a:srgbClr val="1F497D"/>
      </a:hlink>
      <a:folHlink>
        <a:srgbClr val="1F497D"/>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Kontortema">
  <a:themeElements>
    <a:clrScheme name="BAR transport">
      <a:dk1>
        <a:srgbClr val="000000"/>
      </a:dk1>
      <a:lt1>
        <a:sysClr val="window" lastClr="FFFFFF"/>
      </a:lt1>
      <a:dk2>
        <a:srgbClr val="7C858D"/>
      </a:dk2>
      <a:lt2>
        <a:srgbClr val="E0E1E1"/>
      </a:lt2>
      <a:accent1>
        <a:srgbClr val="006341"/>
      </a:accent1>
      <a:accent2>
        <a:srgbClr val="666666"/>
      </a:accent2>
      <a:accent3>
        <a:srgbClr val="339933"/>
      </a:accent3>
      <a:accent4>
        <a:srgbClr val="FF6600"/>
      </a:accent4>
      <a:accent5>
        <a:srgbClr val="660000"/>
      </a:accent5>
      <a:accent6>
        <a:srgbClr val="6699CC"/>
      </a:accent6>
      <a:hlink>
        <a:srgbClr val="1F497D"/>
      </a:hlink>
      <a:folHlink>
        <a:srgbClr val="1F497D"/>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4570</TotalTime>
  <Words>3745</Words>
  <Application>Microsoft Office PowerPoint</Application>
  <PresentationFormat>Skærmshow (4:3)</PresentationFormat>
  <Paragraphs>232</Paragraphs>
  <Slides>35</Slides>
  <Notes>0</Notes>
  <HiddenSlides>0</HiddenSlides>
  <MMClips>0</MMClips>
  <ScaleCrop>false</ScaleCrop>
  <HeadingPairs>
    <vt:vector size="6" baseType="variant">
      <vt:variant>
        <vt:lpstr>Benyttede skrifttyper</vt:lpstr>
      </vt:variant>
      <vt:variant>
        <vt:i4>4</vt:i4>
      </vt:variant>
      <vt:variant>
        <vt:lpstr>Tema</vt:lpstr>
      </vt:variant>
      <vt:variant>
        <vt:i4>8</vt:i4>
      </vt:variant>
      <vt:variant>
        <vt:lpstr>Slidetitler</vt:lpstr>
      </vt:variant>
      <vt:variant>
        <vt:i4>35</vt:i4>
      </vt:variant>
    </vt:vector>
  </HeadingPairs>
  <TitlesOfParts>
    <vt:vector size="47" baseType="lpstr">
      <vt:lpstr>Arial</vt:lpstr>
      <vt:lpstr>Calibri</vt:lpstr>
      <vt:lpstr>Times New Roman</vt:lpstr>
      <vt:lpstr>Verdana</vt:lpstr>
      <vt:lpstr>Office-tema</vt:lpstr>
      <vt:lpstr>2_Kontortema</vt:lpstr>
      <vt:lpstr>1_Kontortema</vt:lpstr>
      <vt:lpstr>3_Kontortema</vt:lpstr>
      <vt:lpstr>4_Kontortema</vt:lpstr>
      <vt:lpstr>5_Kontortema</vt:lpstr>
      <vt:lpstr>6_Kontortema</vt:lpstr>
      <vt:lpstr>7_Kontortema</vt:lpstr>
      <vt:lpstr>Har I brug for at  pudse tonen af?</vt:lpstr>
      <vt:lpstr>Vi er hinandens arbejdsmiljø</vt:lpstr>
      <vt:lpstr>Grib ind og forebyg</vt:lpstr>
      <vt:lpstr>PowerPoint-præsentation</vt:lpstr>
      <vt:lpstr>Definition af mobning</vt:lpstr>
      <vt:lpstr>Hvad rummer definitionen ikke?</vt:lpstr>
      <vt:lpstr>PowerPoint-præsentation</vt:lpstr>
      <vt:lpstr>Der findes to slags mobning:</vt:lpstr>
      <vt:lpstr>Overvejelser og gode råd</vt:lpstr>
      <vt:lpstr>PowerPoint-præsentation</vt:lpstr>
      <vt:lpstr>Hvordan omgås vi hinanden på arbejde?</vt:lpstr>
      <vt:lpstr>Sæt fokus på tone og kultur</vt:lpstr>
      <vt:lpstr>PowerPoint-præsentation</vt:lpstr>
      <vt:lpstr>Hvis der er mistanke om mobning</vt:lpstr>
      <vt:lpstr>PowerPoint-præsentation</vt:lpstr>
      <vt:lpstr>Hvad kan I kan gøre?</vt:lpstr>
      <vt:lpstr>PowerPoint-præsentation</vt:lpstr>
      <vt:lpstr>1: Nogle siger det højt</vt:lpstr>
      <vt:lpstr>2: Mobning viser sig i APV eller trivselsundersøgelse</vt:lpstr>
      <vt:lpstr>3: Tegn på mobning</vt:lpstr>
      <vt:lpstr>Typiske eksempler på mobning</vt:lpstr>
      <vt:lpstr>PowerPoint-præsentation</vt:lpstr>
      <vt:lpstr>Lidt for mange skænderier og konflikter</vt:lpstr>
      <vt:lpstr>Jeres roller</vt:lpstr>
      <vt:lpstr>Konflikttrappen, trin 1 og 2 </vt:lpstr>
      <vt:lpstr>Konflikttrappen, trin 3 til 5</vt:lpstr>
      <vt:lpstr>Tal konflikten ned</vt:lpstr>
      <vt:lpstr>Optrappende og nedtrappende sprog</vt:lpstr>
      <vt:lpstr>Hvad kan den enkelte gøre?</vt:lpstr>
      <vt:lpstr>PowerPoint-præsentation</vt:lpstr>
      <vt:lpstr>Grib ind</vt:lpstr>
      <vt:lpstr>Ved tegn på mistrivsel</vt:lpstr>
      <vt:lpstr>PowerPoint-præsentation</vt:lpstr>
      <vt:lpstr>Hent redskaber og gode ideer på www.bautransport.dk</vt:lpstr>
      <vt:lpstr>Forebyggelse og håndtering af seksuel chikane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 I brug for at pudse tonen af </dc:title>
  <dc:creator>jesper@setoff.dk</dc:creator>
  <cp:lastModifiedBy>Jesper Ellegård</cp:lastModifiedBy>
  <cp:revision>120</cp:revision>
  <cp:lastPrinted>2021-08-24T08:00:23Z</cp:lastPrinted>
  <dcterms:created xsi:type="dcterms:W3CDTF">2009-08-25T09:59:09Z</dcterms:created>
  <dcterms:modified xsi:type="dcterms:W3CDTF">2022-04-26T07:02:09Z</dcterms:modified>
</cp:coreProperties>
</file>