
<file path=[Content_Types].xml><?xml version="1.0" encoding="utf-8"?>
<Types xmlns="http://schemas.openxmlformats.org/package/2006/content-types">
  <Default Extension="xml" ContentType="application/xml"/>
  <Default Extension="mp4" ContentType="video/mp4"/>
  <Default Extension="jpeg" ContentType="image/jpeg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59" r:id="rId1"/>
  </p:sldMasterIdLst>
  <p:notesMasterIdLst>
    <p:notesMasterId r:id="rId13"/>
  </p:notesMasterIdLst>
  <p:sldIdLst>
    <p:sldId id="268" r:id="rId2"/>
    <p:sldId id="269" r:id="rId3"/>
    <p:sldId id="270" r:id="rId4"/>
    <p:sldId id="271" r:id="rId5"/>
    <p:sldId id="272" r:id="rId6"/>
    <p:sldId id="273" r:id="rId7"/>
    <p:sldId id="274" r:id="rId8"/>
    <p:sldId id="275" r:id="rId9"/>
    <p:sldId id="276" r:id="rId10"/>
    <p:sldId id="277" r:id="rId11"/>
    <p:sldId id="267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None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08"/>
    <p:restoredTop sz="84286"/>
  </p:normalViewPr>
  <p:slideViewPr>
    <p:cSldViewPr snapToGrid="0" snapToObjects="1">
      <p:cViewPr varScale="1">
        <p:scale>
          <a:sx n="106" d="100"/>
          <a:sy n="106" d="100"/>
        </p:scale>
        <p:origin x="1264" y="17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notesMaster" Target="notesMasters/notesMaster1.xml"/><Relationship Id="rId14" Type="http://schemas.openxmlformats.org/officeDocument/2006/relationships/presProps" Target="presProps.xml"/><Relationship Id="rId15" Type="http://schemas.openxmlformats.org/officeDocument/2006/relationships/viewProps" Target="viewProps.xml"/><Relationship Id="rId16" Type="http://schemas.openxmlformats.org/officeDocument/2006/relationships/theme" Target="theme/theme1.xml"/><Relationship Id="rId17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hape 3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med" len="med"/>
            <a:tailEnd type="none" w="med" len="med"/>
          </a:ln>
        </p:spPr>
      </p:sp>
      <p:sp>
        <p:nvSpPr>
          <p:cNvPr id="4" name="Shape 4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 sz="1100"/>
            </a:lvl1pPr>
            <a:lvl2pPr lvl="1">
              <a:spcBef>
                <a:spcPts val="0"/>
              </a:spcBef>
              <a:defRPr sz="1100"/>
            </a:lvl2pPr>
            <a:lvl3pPr lvl="2">
              <a:spcBef>
                <a:spcPts val="0"/>
              </a:spcBef>
              <a:defRPr sz="1100"/>
            </a:lvl3pPr>
            <a:lvl4pPr lvl="3">
              <a:spcBef>
                <a:spcPts val="0"/>
              </a:spcBef>
              <a:defRPr sz="1100"/>
            </a:lvl4pPr>
            <a:lvl5pPr lvl="4">
              <a:spcBef>
                <a:spcPts val="0"/>
              </a:spcBef>
              <a:defRPr sz="1100"/>
            </a:lvl5pPr>
            <a:lvl6pPr lvl="5">
              <a:spcBef>
                <a:spcPts val="0"/>
              </a:spcBef>
              <a:defRPr sz="1100"/>
            </a:lvl6pPr>
            <a:lvl7pPr lvl="6">
              <a:spcBef>
                <a:spcPts val="0"/>
              </a:spcBef>
              <a:defRPr sz="1100"/>
            </a:lvl7pPr>
            <a:lvl8pPr lvl="7">
              <a:spcBef>
                <a:spcPts val="0"/>
              </a:spcBef>
              <a:defRPr sz="1100"/>
            </a:lvl8pPr>
            <a:lvl9pPr lvl="8">
              <a:spcBef>
                <a:spcPts val="0"/>
              </a:spcBef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10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7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679579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Shape 101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2" name="Shape 102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201834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Shape 58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9" name="Shape 59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0569263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Shape 6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5" name="Shape 6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80912332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Shape 7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1" name="Shape 7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6812325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Shape 74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5" name="Shape 75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Brug dette dias eller Kahoot på næste dias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None/>
            </a:pPr>
            <a:r>
              <a:rPr lang="da" dirty="0"/>
              <a:t>Skjul eller slet det dias du ikke bruger</a:t>
            </a:r>
          </a:p>
          <a:p>
            <a:pPr lvl="0">
              <a:spcBef>
                <a:spcPts val="0"/>
              </a:spcBef>
              <a:buNone/>
            </a:pPr>
            <a:endParaRPr dirty="0"/>
          </a:p>
          <a:p>
            <a:pPr lvl="0">
              <a:spcBef>
                <a:spcPts val="0"/>
              </a:spcBef>
              <a:buClr>
                <a:schemeClr val="dk1"/>
              </a:buClr>
              <a:buSzPct val="100000"/>
              <a:buFont typeface="Arial"/>
              <a:buNone/>
            </a:pPr>
            <a:r>
              <a:rPr lang="da" dirty="0">
                <a:solidFill>
                  <a:schemeClr val="dk1"/>
                </a:solidFill>
              </a:rPr>
              <a:t>Vi skal nu tage temperaturen på Fald og snublen her hos os - </a:t>
            </a:r>
          </a:p>
        </p:txBody>
      </p:sp>
    </p:spTree>
    <p:extLst>
      <p:ext uri="{BB962C8B-B14F-4D97-AF65-F5344CB8AC3E}">
        <p14:creationId xmlns:p14="http://schemas.microsoft.com/office/powerpoint/2010/main" val="455782068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Shape 80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Shape 81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Vi skal nu tage temperaturen på </a:t>
            </a:r>
            <a:r>
              <a:rPr lang="da-DK" dirty="0" smtClean="0"/>
              <a:t>Sundhed og velvære her </a:t>
            </a:r>
            <a:r>
              <a:rPr lang="da" dirty="0" smtClean="0"/>
              <a:t>hos </a:t>
            </a:r>
            <a:r>
              <a:rPr lang="da" dirty="0"/>
              <a:t>os - 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Tast koden på skærmen/lærredet og vælg et brugernavn - vælg gerne et navn så man ikke kan gætte hvem du er.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Der kommer spørgsmål og I kan svare ved at taste på tlf eller tablet - Resultaterne skal udelukkende bruges til den efterfølgende diskussion.</a:t>
            </a:r>
          </a:p>
          <a:p>
            <a:pPr lvl="0">
              <a:spcBef>
                <a:spcPts val="0"/>
              </a:spcBef>
              <a:buNone/>
            </a:pPr>
            <a:r>
              <a:rPr lang="da" dirty="0"/>
              <a:t>((Bemærk at der er musik på kahoot - det er nok en god idé at skrue ned, men husk at skrue op når du viser de efterfølgende film))</a:t>
            </a:r>
          </a:p>
        </p:txBody>
      </p:sp>
    </p:spTree>
    <p:extLst>
      <p:ext uri="{BB962C8B-B14F-4D97-AF65-F5344CB8AC3E}">
        <p14:creationId xmlns:p14="http://schemas.microsoft.com/office/powerpoint/2010/main" val="2148303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Shape 8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7" name="Shape 8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240150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" name="Shape 92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3" name="Shape 93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6153680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17355019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woColTx">
  <p:cSld name="Title and two columns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hape 22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3" name="Shape 23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4" name="Shape 24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4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25" name="Shape 2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51626070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Kun titel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Shape 2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One column text">
    <p:spTree>
      <p:nvGrpSpPr>
        <p:cNvPr id="1" name="Shape 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Shape 30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>
              <a:spcBef>
                <a:spcPts val="0"/>
              </a:spcBef>
              <a:buSzPct val="100000"/>
              <a:defRPr sz="2400"/>
            </a:lvl1pPr>
            <a:lvl2pPr lvl="1">
              <a:spcBef>
                <a:spcPts val="0"/>
              </a:spcBef>
              <a:buSzPct val="100000"/>
              <a:defRPr sz="2400"/>
            </a:lvl2pPr>
            <a:lvl3pPr lvl="2">
              <a:spcBef>
                <a:spcPts val="0"/>
              </a:spcBef>
              <a:buSzPct val="100000"/>
              <a:defRPr sz="2400"/>
            </a:lvl3pPr>
            <a:lvl4pPr lvl="3">
              <a:spcBef>
                <a:spcPts val="0"/>
              </a:spcBef>
              <a:buSzPct val="100000"/>
              <a:defRPr sz="2400"/>
            </a:lvl4pPr>
            <a:lvl5pPr lvl="4">
              <a:spcBef>
                <a:spcPts val="0"/>
              </a:spcBef>
              <a:buSzPct val="100000"/>
              <a:defRPr sz="2400"/>
            </a:lvl5pPr>
            <a:lvl6pPr lvl="5">
              <a:spcBef>
                <a:spcPts val="0"/>
              </a:spcBef>
              <a:buSzPct val="100000"/>
              <a:defRPr sz="2400"/>
            </a:lvl6pPr>
            <a:lvl7pPr lvl="6">
              <a:spcBef>
                <a:spcPts val="0"/>
              </a:spcBef>
              <a:buSzPct val="100000"/>
              <a:defRPr sz="2400"/>
            </a:lvl7pPr>
            <a:lvl8pPr lvl="7">
              <a:spcBef>
                <a:spcPts val="0"/>
              </a:spcBef>
              <a:buSzPct val="100000"/>
              <a:defRPr sz="2400"/>
            </a:lvl8pPr>
            <a:lvl9pPr lvl="8">
              <a:spcBef>
                <a:spcPts val="0"/>
              </a:spcBef>
              <a:buSzPct val="100000"/>
              <a:defRPr sz="24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1" name="Shape 31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SzPct val="100000"/>
              <a:defRPr sz="1200"/>
            </a:lvl1pPr>
            <a:lvl2pPr lvl="1">
              <a:spcBef>
                <a:spcPts val="0"/>
              </a:spcBef>
              <a:buSzPct val="100000"/>
              <a:defRPr sz="1200"/>
            </a:lvl2pPr>
            <a:lvl3pPr lvl="2">
              <a:spcBef>
                <a:spcPts val="0"/>
              </a:spcBef>
              <a:buSzPct val="100000"/>
              <a:defRPr sz="1200"/>
            </a:lvl3pPr>
            <a:lvl4pPr lvl="3">
              <a:spcBef>
                <a:spcPts val="0"/>
              </a:spcBef>
              <a:buSzPct val="100000"/>
              <a:defRPr sz="1200"/>
            </a:lvl4pPr>
            <a:lvl5pPr lvl="4">
              <a:spcBef>
                <a:spcPts val="0"/>
              </a:spcBef>
              <a:buSzPct val="100000"/>
              <a:defRPr sz="1200"/>
            </a:lvl5pPr>
            <a:lvl6pPr lvl="5">
              <a:spcBef>
                <a:spcPts val="0"/>
              </a:spcBef>
              <a:buSzPct val="100000"/>
              <a:defRPr sz="1200"/>
            </a:lvl6pPr>
            <a:lvl7pPr lvl="6">
              <a:spcBef>
                <a:spcPts val="0"/>
              </a:spcBef>
              <a:buSzPct val="100000"/>
              <a:defRPr sz="1200"/>
            </a:lvl7pPr>
            <a:lvl8pPr lvl="7">
              <a:spcBef>
                <a:spcPts val="0"/>
              </a:spcBef>
              <a:buSzPct val="100000"/>
              <a:defRPr sz="1200"/>
            </a:lvl8pPr>
            <a:lvl9pPr lvl="8">
              <a:spcBef>
                <a:spcPts val="0"/>
              </a:spcBef>
              <a:buSzPct val="100000"/>
              <a:defRPr sz="1200"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32" name="Shape 32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Main poi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Shape 34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buSzPct val="100000"/>
              <a:defRPr sz="4800"/>
            </a:lvl1pPr>
            <a:lvl2pPr lvl="1">
              <a:spcBef>
                <a:spcPts val="0"/>
              </a:spcBef>
              <a:buSzPct val="100000"/>
              <a:defRPr sz="4800"/>
            </a:lvl2pPr>
            <a:lvl3pPr lvl="2">
              <a:spcBef>
                <a:spcPts val="0"/>
              </a:spcBef>
              <a:buSzPct val="100000"/>
              <a:defRPr sz="4800"/>
            </a:lvl3pPr>
            <a:lvl4pPr lvl="3">
              <a:spcBef>
                <a:spcPts val="0"/>
              </a:spcBef>
              <a:buSzPct val="100000"/>
              <a:defRPr sz="4800"/>
            </a:lvl4pPr>
            <a:lvl5pPr lvl="4">
              <a:spcBef>
                <a:spcPts val="0"/>
              </a:spcBef>
              <a:buSzPct val="100000"/>
              <a:defRPr sz="4800"/>
            </a:lvl5pPr>
            <a:lvl6pPr lvl="5">
              <a:spcBef>
                <a:spcPts val="0"/>
              </a:spcBef>
              <a:buSzPct val="100000"/>
              <a:defRPr sz="4800"/>
            </a:lvl6pPr>
            <a:lvl7pPr lvl="6">
              <a:spcBef>
                <a:spcPts val="0"/>
              </a:spcBef>
              <a:buSzPct val="100000"/>
              <a:defRPr sz="4800"/>
            </a:lvl7pPr>
            <a:lvl8pPr lvl="7">
              <a:spcBef>
                <a:spcPts val="0"/>
              </a:spcBef>
              <a:buSzPct val="100000"/>
              <a:defRPr sz="4800"/>
            </a:lvl8pPr>
            <a:lvl9pPr lvl="8">
              <a:spcBef>
                <a:spcPts val="0"/>
              </a:spcBef>
              <a:buSzPct val="100000"/>
              <a:defRPr sz="48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5" name="Shape 35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Section title and description">
    <p:spTree>
      <p:nvGrpSpPr>
        <p:cNvPr id="1" name="Shape 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Shape 37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/>
          </a:p>
        </p:txBody>
      </p:sp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4200"/>
            </a:lvl1pPr>
            <a:lvl2pPr lvl="1" algn="ctr">
              <a:spcBef>
                <a:spcPts val="0"/>
              </a:spcBef>
              <a:buSzPct val="100000"/>
              <a:defRPr sz="4200"/>
            </a:lvl2pPr>
            <a:lvl3pPr lvl="2" algn="ctr">
              <a:spcBef>
                <a:spcPts val="0"/>
              </a:spcBef>
              <a:buSzPct val="100000"/>
              <a:defRPr sz="4200"/>
            </a:lvl3pPr>
            <a:lvl4pPr lvl="3" algn="ctr">
              <a:spcBef>
                <a:spcPts val="0"/>
              </a:spcBef>
              <a:buSzPct val="100000"/>
              <a:defRPr sz="4200"/>
            </a:lvl4pPr>
            <a:lvl5pPr lvl="4" algn="ctr">
              <a:spcBef>
                <a:spcPts val="0"/>
              </a:spcBef>
              <a:buSzPct val="100000"/>
              <a:defRPr sz="4200"/>
            </a:lvl5pPr>
            <a:lvl6pPr lvl="5" algn="ctr">
              <a:spcBef>
                <a:spcPts val="0"/>
              </a:spcBef>
              <a:buSzPct val="100000"/>
              <a:defRPr sz="4200"/>
            </a:lvl6pPr>
            <a:lvl7pPr lvl="6" algn="ctr">
              <a:spcBef>
                <a:spcPts val="0"/>
              </a:spcBef>
              <a:buSzPct val="100000"/>
              <a:defRPr sz="4200"/>
            </a:lvl7pPr>
            <a:lvl8pPr lvl="7" algn="ctr">
              <a:spcBef>
                <a:spcPts val="0"/>
              </a:spcBef>
              <a:buSzPct val="100000"/>
              <a:defRPr sz="4200"/>
            </a:lvl8pPr>
            <a:lvl9pPr lvl="8" algn="ctr">
              <a:spcBef>
                <a:spcPts val="0"/>
              </a:spcBef>
              <a:buSzPct val="100000"/>
              <a:defRPr sz="42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100"/>
            </a:lvl9pPr>
          </a:lstStyle>
          <a:p>
            <a:r>
              <a:rPr lang="da-DK" smtClean="0"/>
              <a:t>Klik for at redigere i master</a:t>
            </a:r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1" name="Shape 41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Caption"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Shape 43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lIns="91425" tIns="91425" rIns="91425" bIns="91425" anchor="ctr" anchorCtr="0"/>
          <a:lstStyle>
            <a:lvl1pPr lv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/>
            </a:lvl1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4" name="Shape 44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ig number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Shape 46"/>
          <p:cNvSpPr txBox="1">
            <a:spLocks noGrp="1"/>
          </p:cNvSpPr>
          <p:nvPr>
            <p:ph type="title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12000"/>
            </a:lvl1pPr>
            <a:lvl2pPr lvl="1" algn="ctr">
              <a:spcBef>
                <a:spcPts val="0"/>
              </a:spcBef>
              <a:buSzPct val="100000"/>
              <a:defRPr sz="12000"/>
            </a:lvl2pPr>
            <a:lvl3pPr lvl="2" algn="ctr">
              <a:spcBef>
                <a:spcPts val="0"/>
              </a:spcBef>
              <a:buSzPct val="100000"/>
              <a:defRPr sz="12000"/>
            </a:lvl3pPr>
            <a:lvl4pPr lvl="3" algn="ctr">
              <a:spcBef>
                <a:spcPts val="0"/>
              </a:spcBef>
              <a:buSzPct val="100000"/>
              <a:defRPr sz="12000"/>
            </a:lvl4pPr>
            <a:lvl5pPr lvl="4" algn="ctr">
              <a:spcBef>
                <a:spcPts val="0"/>
              </a:spcBef>
              <a:buSzPct val="100000"/>
              <a:defRPr sz="12000"/>
            </a:lvl5pPr>
            <a:lvl6pPr lvl="5" algn="ctr">
              <a:spcBef>
                <a:spcPts val="0"/>
              </a:spcBef>
              <a:buSzPct val="100000"/>
              <a:defRPr sz="12000"/>
            </a:lvl6pPr>
            <a:lvl7pPr lvl="6" algn="ctr">
              <a:spcBef>
                <a:spcPts val="0"/>
              </a:spcBef>
              <a:buSzPct val="100000"/>
              <a:defRPr sz="12000"/>
            </a:lvl7pPr>
            <a:lvl8pPr lvl="7" algn="ctr">
              <a:spcBef>
                <a:spcPts val="0"/>
              </a:spcBef>
              <a:buSzPct val="100000"/>
              <a:defRPr sz="12000"/>
            </a:lvl8pPr>
            <a:lvl9pPr lvl="8" algn="ctr">
              <a:spcBef>
                <a:spcPts val="0"/>
              </a:spcBef>
              <a:buSzPct val="100000"/>
              <a:defRPr sz="12000"/>
            </a:lvl9pPr>
          </a:lstStyle>
          <a:p>
            <a:r>
              <a:rPr lang="da-DK" smtClean="0"/>
              <a:t>Klik for at redigere i masteren</a:t>
            </a:r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spcBef>
                <a:spcPts val="0"/>
              </a:spcBef>
              <a:defRPr/>
            </a:lvl1pPr>
            <a:lvl2pPr lvl="1" algn="ctr">
              <a:spcBef>
                <a:spcPts val="0"/>
              </a:spcBef>
              <a:defRPr/>
            </a:lvl2pPr>
            <a:lvl3pPr lvl="2" algn="ctr">
              <a:spcBef>
                <a:spcPts val="0"/>
              </a:spcBef>
              <a:defRPr/>
            </a:lvl3pPr>
            <a:lvl4pPr lvl="3" algn="ctr">
              <a:spcBef>
                <a:spcPts val="0"/>
              </a:spcBef>
              <a:defRPr/>
            </a:lvl4pPr>
            <a:lvl5pPr lvl="4" algn="ctr">
              <a:spcBef>
                <a:spcPts val="0"/>
              </a:spcBef>
              <a:defRPr/>
            </a:lvl5pPr>
            <a:lvl6pPr lvl="5" algn="ctr">
              <a:spcBef>
                <a:spcPts val="0"/>
              </a:spcBef>
              <a:defRPr/>
            </a:lvl6pPr>
            <a:lvl7pPr lvl="6" algn="ctr">
              <a:spcBef>
                <a:spcPts val="0"/>
              </a:spcBef>
              <a:defRPr/>
            </a:lvl7pPr>
            <a:lvl8pPr lvl="7" algn="ctr">
              <a:spcBef>
                <a:spcPts val="0"/>
              </a:spcBef>
              <a:defRPr/>
            </a:lvl8pPr>
            <a:lvl9pPr lvl="8" algn="ctr">
              <a:spcBef>
                <a:spcPts val="0"/>
              </a:spcBef>
              <a:defRPr/>
            </a:lvl9pPr>
          </a:lstStyle>
          <a:p>
            <a:pPr lvl="0"/>
            <a:r>
              <a:rPr lang="da-DK" smtClean="0"/>
              <a:t>Klik for at redigere teksttypografierne i masteren</a:t>
            </a:r>
          </a:p>
        </p:txBody>
      </p:sp>
      <p:sp>
        <p:nvSpPr>
          <p:cNvPr id="48" name="Shape 4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Shape 11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/>
          <a:lstStyle>
            <a:lvl1pPr lvl="0" algn="ctr">
              <a:spcBef>
                <a:spcPts val="0"/>
              </a:spcBef>
              <a:buSzPct val="100000"/>
              <a:defRPr sz="5200"/>
            </a:lvl1pPr>
            <a:lvl2pPr lvl="1" algn="ctr">
              <a:spcBef>
                <a:spcPts val="0"/>
              </a:spcBef>
              <a:buSzPct val="100000"/>
              <a:defRPr sz="5200"/>
            </a:lvl2pPr>
            <a:lvl3pPr lvl="2" algn="ctr">
              <a:spcBef>
                <a:spcPts val="0"/>
              </a:spcBef>
              <a:buSzPct val="100000"/>
              <a:defRPr sz="5200"/>
            </a:lvl3pPr>
            <a:lvl4pPr lvl="3" algn="ctr">
              <a:spcBef>
                <a:spcPts val="0"/>
              </a:spcBef>
              <a:buSzPct val="100000"/>
              <a:defRPr sz="5200"/>
            </a:lvl4pPr>
            <a:lvl5pPr lvl="4" algn="ctr">
              <a:spcBef>
                <a:spcPts val="0"/>
              </a:spcBef>
              <a:buSzPct val="100000"/>
              <a:defRPr sz="5200"/>
            </a:lvl5pPr>
            <a:lvl6pPr lvl="5" algn="ctr">
              <a:spcBef>
                <a:spcPts val="0"/>
              </a:spcBef>
              <a:buSzPct val="100000"/>
              <a:defRPr sz="5200"/>
            </a:lvl6pPr>
            <a:lvl7pPr lvl="6" algn="ctr">
              <a:spcBef>
                <a:spcPts val="0"/>
              </a:spcBef>
              <a:buSzPct val="100000"/>
              <a:defRPr sz="5200"/>
            </a:lvl7pPr>
            <a:lvl8pPr lvl="7" algn="ctr">
              <a:spcBef>
                <a:spcPts val="0"/>
              </a:spcBef>
              <a:buSzPct val="100000"/>
              <a:defRPr sz="5200"/>
            </a:lvl8pPr>
            <a:lvl9pPr lvl="8" algn="ctr">
              <a:spcBef>
                <a:spcPts val="0"/>
              </a:spcBef>
              <a:buSzPct val="100000"/>
              <a:defRPr sz="5200"/>
            </a:lvl9pPr>
          </a:lstStyle>
          <a:p>
            <a:endParaRPr/>
          </a:p>
        </p:txBody>
      </p:sp>
      <p:sp>
        <p:nvSpPr>
          <p:cNvPr id="12" name="Shape 1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100000"/>
              <a:buNone/>
              <a:defRPr sz="2800"/>
            </a:lvl9pPr>
          </a:lstStyle>
          <a:p>
            <a:endParaRPr/>
          </a:p>
        </p:txBody>
      </p:sp>
      <p:sp>
        <p:nvSpPr>
          <p:cNvPr id="13" name="Shape 13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2052392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body"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Shape 18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19" name="Shape 19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defRPr/>
            </a:lvl1pPr>
            <a:lvl2pPr lvl="1">
              <a:spcBef>
                <a:spcPts val="0"/>
              </a:spcBef>
              <a:defRPr/>
            </a:lvl2pPr>
            <a:lvl3pPr lvl="2">
              <a:spcBef>
                <a:spcPts val="0"/>
              </a:spcBef>
              <a:defRPr/>
            </a:lvl3pPr>
            <a:lvl4pPr lvl="3">
              <a:spcBef>
                <a:spcPts val="0"/>
              </a:spcBef>
              <a:defRPr/>
            </a:lvl4pPr>
            <a:lvl5pPr lvl="4">
              <a:spcBef>
                <a:spcPts val="0"/>
              </a:spcBef>
              <a:defRPr/>
            </a:lvl5pPr>
            <a:lvl6pPr lvl="5">
              <a:spcBef>
                <a:spcPts val="0"/>
              </a:spcBef>
              <a:defRPr/>
            </a:lvl6pPr>
            <a:lvl7pPr lvl="6">
              <a:spcBef>
                <a:spcPts val="0"/>
              </a:spcBef>
              <a:defRPr/>
            </a:lvl7pPr>
            <a:lvl8pPr lvl="7">
              <a:spcBef>
                <a:spcPts val="0"/>
              </a:spcBef>
              <a:defRPr/>
            </a:lvl8pPr>
            <a:lvl9pPr lvl="8">
              <a:spcBef>
                <a:spcPts val="0"/>
              </a:spcBef>
              <a:defRPr/>
            </a:lvl9pPr>
          </a:lstStyle>
          <a:p>
            <a:endParaRPr/>
          </a:p>
        </p:txBody>
      </p:sp>
      <p:sp>
        <p:nvSpPr>
          <p:cNvPr id="20" name="Shape 20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</p:spPr>
        <p:txBody>
          <a:bodyPr lIns="91425" tIns="91425" rIns="91425" bIns="91425" anchor="ctr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fld id="{00000000-1234-1234-1234-123412341234}" type="slidenum">
              <a:rPr lang="da"/>
              <a:t>‹nr.›</a:t>
            </a:fld>
            <a:endParaRPr lang="da"/>
          </a:p>
        </p:txBody>
      </p:sp>
    </p:spTree>
    <p:extLst>
      <p:ext uri="{BB962C8B-B14F-4D97-AF65-F5344CB8AC3E}">
        <p14:creationId xmlns:p14="http://schemas.microsoft.com/office/powerpoint/2010/main" val="12034266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theme" Target="../theme/theme1.xml"/><Relationship Id="rId1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hape 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spcBef>
                <a:spcPts val="0"/>
              </a:spcBef>
              <a:buClr>
                <a:schemeClr val="dk1"/>
              </a:buClr>
              <a:buSzPct val="100000"/>
              <a:buFont typeface="Comic Sans MS"/>
              <a:buNone/>
              <a:defRPr sz="2800">
                <a:solidFill>
                  <a:schemeClr val="dk1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7" name="Shape 7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t" anchorCtr="0"/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SzPct val="100000"/>
              <a:buFont typeface="Comic Sans MS"/>
              <a:defRPr sz="1800"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1pPr>
            <a:lvl2pPr lvl="1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2pPr>
            <a:lvl3pPr lvl="2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3pPr>
            <a:lvl4pPr lvl="3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4pPr>
            <a:lvl5pPr lvl="4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5pPr>
            <a:lvl6pPr lvl="5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6pPr>
            <a:lvl7pPr lvl="6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7pPr>
            <a:lvl8pPr lvl="7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8pPr>
            <a:lvl9pPr lvl="8">
              <a:lnSpc>
                <a:spcPct val="115000"/>
              </a:lnSpc>
              <a:spcBef>
                <a:spcPts val="0"/>
              </a:spcBef>
              <a:spcAft>
                <a:spcPts val="1600"/>
              </a:spcAft>
              <a:buClr>
                <a:schemeClr val="dk2"/>
              </a:buClr>
              <a:buFont typeface="Comic Sans MS"/>
              <a:defRPr>
                <a:solidFill>
                  <a:schemeClr val="dk2"/>
                </a:solidFill>
                <a:latin typeface="Comic Sans MS"/>
                <a:ea typeface="Comic Sans MS"/>
                <a:cs typeface="Comic Sans MS"/>
                <a:sym typeface="Comic Sans MS"/>
              </a:defRPr>
            </a:lvl9pPr>
          </a:lstStyle>
          <a:p>
            <a:endParaRPr/>
          </a:p>
        </p:txBody>
      </p:sp>
      <p:sp>
        <p:nvSpPr>
          <p:cNvPr id="8" name="Shape 8"/>
          <p:cNvSpPr txBox="1">
            <a:spLocks noGrp="1"/>
          </p:cNvSpPr>
          <p:nvPr>
            <p:ph type="sldNum" idx="12"/>
          </p:nvPr>
        </p:nvSpPr>
        <p:spPr>
          <a:xfrm>
            <a:off x="8472457" y="4663216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 anchor="ctr" anchorCtr="0">
            <a:noAutofit/>
          </a:bodyPr>
          <a:lstStyle/>
          <a:p>
            <a:pPr lvl="0" algn="r">
              <a:spcBef>
                <a:spcPts val="0"/>
              </a:spcBef>
              <a:buNone/>
            </a:pPr>
            <a:fld id="{00000000-1234-1234-1234-123412341234}" type="slidenum">
              <a:rPr lang="da" sz="1000">
                <a:solidFill>
                  <a:schemeClr val="dk2"/>
                </a:solidFill>
              </a:rPr>
              <a:t>‹nr.›</a:t>
            </a:fld>
            <a:endParaRPr lang="da" sz="1000">
              <a:solidFill>
                <a:schemeClr val="dk2"/>
              </a:solidFill>
            </a:endParaRPr>
          </a:p>
        </p:txBody>
      </p:sp>
      <p:pic>
        <p:nvPicPr>
          <p:cNvPr id="3" name="Billede 2"/>
          <p:cNvPicPr>
            <a:picLocks noChangeAspect="1"/>
          </p:cNvPicPr>
          <p:nvPr userDrawn="1"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13431" y="43606"/>
            <a:ext cx="1580874" cy="612850"/>
          </a:xfrm>
          <a:prstGeom prst="rect">
            <a:avLst/>
          </a:prstGeom>
        </p:spPr>
      </p:pic>
    </p:spTree>
  </p:cSld>
  <p:clrMap bg1="lt1" tx1="dk1" bg2="dk2" tx2="lt2" accent1="accent1" accent2="accent2" accent3="accent3" accent4="accent4" accent5="accent5" accent6="accent6" hlink="hlink" folHlink="folHlink"/>
  <p:sldLayoutIdLst>
    <p:sldLayoutId id="2147483651" r:id="rId1"/>
    <p:sldLayoutId id="2147483652" r:id="rId2"/>
    <p:sldLayoutId id="2147483653" r:id="rId3"/>
    <p:sldLayoutId id="2147483654" r:id="rId4"/>
    <p:sldLayoutId id="2147483655" r:id="rId5"/>
    <p:sldLayoutId id="2147483656" r:id="rId6"/>
    <p:sldLayoutId id="2147483657" r:id="rId7"/>
    <p:sldLayoutId id="2147483660" r:id="rId8"/>
    <p:sldLayoutId id="2147483661" r:id="rId9"/>
    <p:sldLayoutId id="2147483662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hyperlink" Target="http://www.bartransportogengros.dk/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4.xml"/><Relationship Id="rId5" Type="http://schemas.openxmlformats.org/officeDocument/2006/relationships/image" Target="../media/image2.png"/><Relationship Id="rId1" Type="http://schemas.microsoft.com/office/2007/relationships/media" Target="../media/media1.mp4"/><Relationship Id="rId2" Type="http://schemas.openxmlformats.org/officeDocument/2006/relationships/video" Target="../media/media1.mp4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5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hyperlink" Target="https://play.kahoot.it/#/?quizId=5064b058-1377-4b1b-a6cd-3200fbadb907" TargetMode="Externa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4" Type="http://schemas.openxmlformats.org/officeDocument/2006/relationships/notesSlide" Target="../notesSlides/notesSlide8.xml"/><Relationship Id="rId5" Type="http://schemas.openxmlformats.org/officeDocument/2006/relationships/image" Target="../media/image3.png"/><Relationship Id="rId1" Type="http://schemas.microsoft.com/office/2007/relationships/media" Target="../media/media2.mp4"/><Relationship Id="rId2" Type="http://schemas.openxmlformats.org/officeDocument/2006/relationships/video" Target="../media/media2.mp4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Shape 55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-DK" dirty="0" smtClean="0"/>
              <a:t>Sundhed og velvære</a:t>
            </a:r>
            <a:endParaRPr lang="da" dirty="0"/>
          </a:p>
        </p:txBody>
      </p:sp>
      <p:sp>
        <p:nvSpPr>
          <p:cNvPr id="56" name="Shape 56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3299593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Shape 10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Vigtige punkter fra diskussion </a:t>
            </a:r>
          </a:p>
          <a:p>
            <a:pPr lvl="0" rtl="0">
              <a:spcBef>
                <a:spcPts val="0"/>
              </a:spcBef>
              <a:buNone/>
            </a:pPr>
            <a:r>
              <a:rPr lang="da"/>
              <a:t>+ evt. beslutinger</a:t>
            </a:r>
          </a:p>
        </p:txBody>
      </p:sp>
      <p:sp>
        <p:nvSpPr>
          <p:cNvPr id="105" name="Shape 10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 smtClean="0"/>
              <a:t> </a:t>
            </a:r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lang="da-DK" sz="1600" dirty="0" smtClean="0"/>
          </a:p>
          <a:p>
            <a:pPr marL="514350" lvl="0" indent="-285750" rtl="0">
              <a:spcBef>
                <a:spcPts val="0"/>
              </a:spcBef>
              <a:buFont typeface="Arial" charset="0"/>
              <a:buChar char="•"/>
            </a:pPr>
            <a:r>
              <a:rPr lang="da-DK" sz="1600" dirty="0"/>
              <a:t> </a:t>
            </a: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endParaRPr sz="1600" dirty="0"/>
          </a:p>
          <a:p>
            <a:pPr marL="457200" lvl="0" indent="-228600" rtl="0">
              <a:spcBef>
                <a:spcPts val="0"/>
              </a:spcBef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3683301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a-DK" dirty="0"/>
              <a:t>Om materialet</a:t>
            </a:r>
          </a:p>
        </p:txBody>
      </p:sp>
      <p:sp>
        <p:nvSpPr>
          <p:cNvPr id="3" name="Pladsholder til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da-DK" dirty="0"/>
              <a:t>Udviklet for </a:t>
            </a:r>
            <a:r>
              <a:rPr lang="da-DK" dirty="0" smtClean="0"/>
              <a:t>BAU transport </a:t>
            </a:r>
            <a:r>
              <a:rPr lang="da-DK" dirty="0"/>
              <a:t>og </a:t>
            </a:r>
            <a:r>
              <a:rPr lang="da-DK" dirty="0" err="1"/>
              <a:t>engros</a:t>
            </a:r>
            <a:r>
              <a:rPr lang="da-DK" dirty="0"/>
              <a:t> af </a:t>
            </a:r>
            <a:r>
              <a:rPr lang="da-DK" dirty="0" err="1"/>
              <a:t>Tabula</a:t>
            </a:r>
            <a:r>
              <a:rPr lang="da-DK" dirty="0"/>
              <a:t> Rasa Kommunikation</a:t>
            </a:r>
          </a:p>
          <a:p>
            <a:r>
              <a:rPr lang="da-DK" dirty="0"/>
              <a:t>Animationsfilm baseret på illustrationer tegnet af Yogistreg</a:t>
            </a:r>
          </a:p>
          <a:p>
            <a:r>
              <a:rPr lang="da-DK" dirty="0"/>
              <a:t>Find yderligere information på </a:t>
            </a:r>
            <a:r>
              <a:rPr lang="da-DK" u="sng" dirty="0">
                <a:hlinkClick r:id="rId2"/>
              </a:rPr>
              <a:t>www.bartransportogengros.dk</a:t>
            </a:r>
            <a:endParaRPr lang="da-DK" dirty="0"/>
          </a:p>
        </p:txBody>
      </p:sp>
    </p:spTree>
    <p:extLst>
      <p:ext uri="{BB962C8B-B14F-4D97-AF65-F5344CB8AC3E}">
        <p14:creationId xmlns:p14="http://schemas.microsoft.com/office/powerpoint/2010/main" val="2818166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Shape 6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Hvad skal vi?</a:t>
            </a:r>
          </a:p>
        </p:txBody>
      </p:sp>
      <p:sp>
        <p:nvSpPr>
          <p:cNvPr id="62" name="Shape 62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Se en kort animationsfilm om problemstillingen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Hvordan ser det ud hos os?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Gode råd</a:t>
            </a:r>
          </a:p>
          <a:p>
            <a:pPr marL="457200" lvl="0" indent="-381000" rtl="0">
              <a:spcBef>
                <a:spcPts val="0"/>
              </a:spcBef>
              <a:buSzPct val="100000"/>
            </a:pPr>
            <a:r>
              <a:rPr lang="da" sz="2400"/>
              <a:t>Diskussion og eventuelle beslutninger</a:t>
            </a:r>
          </a:p>
        </p:txBody>
      </p:sp>
    </p:spTree>
    <p:extLst>
      <p:ext uri="{BB962C8B-B14F-4D97-AF65-F5344CB8AC3E}">
        <p14:creationId xmlns:p14="http://schemas.microsoft.com/office/powerpoint/2010/main" val="13762570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Shape 67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" dirty="0" smtClean="0"/>
              <a:t>Film</a:t>
            </a:r>
            <a:r>
              <a:rPr lang="da-DK" dirty="0" smtClean="0"/>
              <a:t> - Sundhed </a:t>
            </a:r>
            <a:r>
              <a:rPr lang="da-DK" dirty="0"/>
              <a:t>og velvære</a:t>
            </a:r>
            <a:endParaRPr lang="da" dirty="0"/>
          </a:p>
        </p:txBody>
      </p:sp>
      <p:sp>
        <p:nvSpPr>
          <p:cNvPr id="68" name="Shape 68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17749452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undhed_velvære_1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92872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4"/>
                </p:tgtEl>
              </p:cMediaNode>
            </p:vide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Shape 77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/>
              <a:t>Hvordan ser det ud hos os?</a:t>
            </a:r>
          </a:p>
        </p:txBody>
      </p:sp>
      <p:sp>
        <p:nvSpPr>
          <p:cNvPr id="78" name="Shape 78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da" dirty="0"/>
              <a:t>Hvad står i vejen for en god dag på vores arbejdsplads?</a:t>
            </a:r>
          </a:p>
          <a:p>
            <a:pPr marL="914400" lvl="0" indent="-330200">
              <a:lnSpc>
                <a:spcPct val="100000"/>
              </a:lnSpc>
            </a:pPr>
            <a:r>
              <a:rPr lang="da-DK" sz="1600" dirty="0" smtClean="0"/>
              <a:t>	</a:t>
            </a:r>
            <a:r>
              <a:rPr lang="da-DK" sz="1600" dirty="0"/>
              <a:t>Oplever du at være træt og uoplagt?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/>
              <a:t>Oplever du, at du spiser eller drikker de forkerte ting?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-DK" sz="1600" dirty="0"/>
              <a:t>Oplever du, at du får for lidt søvn og motion?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dine kolleger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din leder gøre det </a:t>
            </a:r>
            <a:r>
              <a:rPr lang="da" sz="1600" dirty="0" smtClean="0"/>
              <a:t>bedre?</a:t>
            </a:r>
            <a:r>
              <a:rPr lang="da-DK" sz="1600" dirty="0" smtClean="0"/>
              <a:t/>
            </a:r>
            <a:br>
              <a:rPr lang="da-DK" sz="1600" dirty="0" smtClean="0"/>
            </a:br>
            <a:r>
              <a:rPr lang="da" sz="1600" dirty="0" smtClean="0"/>
              <a:t>Kan </a:t>
            </a:r>
            <a:r>
              <a:rPr lang="da" sz="1600" dirty="0"/>
              <a:t>du?</a:t>
            </a:r>
          </a:p>
          <a:p>
            <a:pPr lvl="0" rtl="0">
              <a:spcBef>
                <a:spcPts val="0"/>
              </a:spcBef>
              <a:buNone/>
            </a:pPr>
            <a:r>
              <a:rPr lang="da" dirty="0"/>
              <a:t/>
            </a:r>
            <a:br>
              <a:rPr lang="da" dirty="0"/>
            </a:b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9400543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Shape 83"/>
          <p:cNvSpPr txBox="1">
            <a:spLocks noGrp="1"/>
          </p:cNvSpPr>
          <p:nvPr>
            <p:ph type="ctrTitle"/>
          </p:nvPr>
        </p:nvSpPr>
        <p:spPr>
          <a:xfrm>
            <a:off x="311700" y="1006550"/>
            <a:ext cx="8520600" cy="10959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dirty="0"/>
              <a:t>Kahoot</a:t>
            </a:r>
          </a:p>
        </p:txBody>
      </p:sp>
      <p:sp>
        <p:nvSpPr>
          <p:cNvPr id="84" name="Shape 84"/>
          <p:cNvSpPr txBox="1">
            <a:spLocks noGrp="1"/>
          </p:cNvSpPr>
          <p:nvPr>
            <p:ph type="subTitle" idx="1"/>
          </p:nvPr>
        </p:nvSpPr>
        <p:spPr>
          <a:xfrm>
            <a:off x="311700" y="2175450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Find jeres smartphones eller tablets frem ;-)</a:t>
            </a:r>
          </a:p>
          <a:p>
            <a:pPr lvl="0" rtl="0">
              <a:lnSpc>
                <a:spcPct val="150000"/>
              </a:lnSpc>
              <a:spcBef>
                <a:spcPts val="0"/>
              </a:spcBef>
              <a:buNone/>
            </a:pPr>
            <a:r>
              <a:rPr lang="da" dirty="0"/>
              <a:t>Gå til: </a:t>
            </a:r>
            <a:r>
              <a:rPr lang="da" sz="3600" u="sng" dirty="0">
                <a:solidFill>
                  <a:schemeClr val="hlink"/>
                </a:solidFill>
                <a:hlinkClick r:id="rId3"/>
              </a:rPr>
              <a:t>www.</a:t>
            </a:r>
            <a:r>
              <a:rPr lang="da" sz="3600" u="sng" dirty="0">
                <a:solidFill>
                  <a:schemeClr val="hlink"/>
                </a:solidFill>
                <a:highlight>
                  <a:srgbClr val="FFFFFF"/>
                </a:highlight>
                <a:latin typeface="Arial"/>
                <a:ea typeface="Arial"/>
                <a:cs typeface="Arial"/>
                <a:sym typeface="Arial"/>
                <a:hlinkClick r:id="rId3"/>
              </a:rPr>
              <a:t>kahoot.it</a:t>
            </a:r>
            <a:r>
              <a:rPr lang="da" sz="3600" dirty="0"/>
              <a:t/>
            </a:r>
            <a:br>
              <a:rPr lang="da" sz="3600" dirty="0"/>
            </a:br>
            <a:r>
              <a:rPr lang="da" dirty="0"/>
              <a:t>Tast koden på skærmen</a:t>
            </a:r>
          </a:p>
        </p:txBody>
      </p:sp>
    </p:spTree>
    <p:extLst>
      <p:ext uri="{BB962C8B-B14F-4D97-AF65-F5344CB8AC3E}">
        <p14:creationId xmlns:p14="http://schemas.microsoft.com/office/powerpoint/2010/main" val="25504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Shape 8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/>
            <a:r>
              <a:rPr lang="da" dirty="0"/>
              <a:t>Gode </a:t>
            </a:r>
            <a:r>
              <a:rPr lang="da" dirty="0" smtClean="0"/>
              <a:t>Råd</a:t>
            </a:r>
            <a:r>
              <a:rPr lang="da-DK" dirty="0" smtClean="0"/>
              <a:t/>
            </a:r>
            <a:br>
              <a:rPr lang="da-DK" dirty="0" smtClean="0"/>
            </a:br>
            <a:r>
              <a:rPr lang="da-DK" dirty="0" smtClean="0"/>
              <a:t> </a:t>
            </a:r>
            <a:r>
              <a:rPr lang="da-DK" dirty="0"/>
              <a:t>Sundhed og velvære</a:t>
            </a:r>
            <a:endParaRPr lang="da" dirty="0"/>
          </a:p>
        </p:txBody>
      </p:sp>
      <p:sp>
        <p:nvSpPr>
          <p:cNvPr id="90" name="Shape 90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lIns="91425" tIns="91425" rIns="91425" bIns="91425" anchor="t" anchorCtr="0">
            <a:noAutofit/>
          </a:bodyPr>
          <a:lstStyle/>
          <a:p>
            <a:pPr lvl="0" rtl="0">
              <a:spcBef>
                <a:spcPts val="0"/>
              </a:spcBef>
              <a:buNone/>
            </a:pPr>
            <a:endParaRPr lang="da" dirty="0"/>
          </a:p>
        </p:txBody>
      </p:sp>
    </p:spTree>
    <p:extLst>
      <p:ext uri="{BB962C8B-B14F-4D97-AF65-F5344CB8AC3E}">
        <p14:creationId xmlns:p14="http://schemas.microsoft.com/office/powerpoint/2010/main" val="734135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Sundhed_velvære_2.mp4">
            <a:hlinkClick r:id="" action="ppaction://media"/>
          </p:cNvPr>
          <p:cNvPicPr>
            <a:picLocks noChangeAspect="1"/>
          </p:cNvPicPr>
          <p:nvPr>
            <a:vide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47060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video>
              <p:cMediaNode vol="80000">
                <p:cTn id="7" fill="hold" display="0">
                  <p:stCondLst>
                    <p:cond delay="indefinite"/>
                  </p:stCondLst>
                </p:cTn>
                <p:tgtEl>
                  <p:spTgt spid="2"/>
                </p:tgtEl>
              </p:cMediaNode>
            </p:vide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" name="Shape 99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lIns="91425" tIns="91425" rIns="91425" bIns="91425" anchor="b" anchorCtr="0">
            <a:noAutofit/>
          </a:bodyPr>
          <a:lstStyle/>
          <a:p>
            <a:pPr lvl="0">
              <a:spcBef>
                <a:spcPts val="0"/>
              </a:spcBef>
              <a:buNone/>
            </a:pPr>
            <a:r>
              <a:rPr lang="da" sz="4800" dirty="0"/>
              <a:t>Diskussion</a:t>
            </a:r>
          </a:p>
          <a:p>
            <a:pPr lvl="0"/>
            <a:r>
              <a:rPr lang="da" sz="4800" dirty="0"/>
              <a:t> </a:t>
            </a:r>
            <a:r>
              <a:rPr lang="da-DK" sz="4800" dirty="0"/>
              <a:t>Sundhed og velvære</a:t>
            </a:r>
            <a:endParaRPr lang="da" sz="4800" dirty="0"/>
          </a:p>
        </p:txBody>
      </p:sp>
    </p:spTree>
    <p:extLst>
      <p:ext uri="{BB962C8B-B14F-4D97-AF65-F5344CB8AC3E}">
        <p14:creationId xmlns:p14="http://schemas.microsoft.com/office/powerpoint/2010/main" val="10018114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-light-2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ster" id="{6E8BF61D-09B8-A849-AA64-8EBE3FB3B9BC}" vid="{08E7FA62-7C2E-4C41-9DAA-EE3F6A647AB4}"/>
    </a:ext>
  </a:extLst>
</a:theme>
</file>

<file path=ppt/theme/theme2.xml><?xml version="1.0" encoding="utf-8"?>
<a:theme xmlns:a="http://schemas.openxmlformats.org/drawingml/2006/main" name="Custom Theme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BAU Transport Lokale Kampagner</Template>
  <TotalTime>1054</TotalTime>
  <Words>227</Words>
  <Application>Microsoft Macintosh PowerPoint</Application>
  <PresentationFormat>Skærmshow (16:9)</PresentationFormat>
  <Paragraphs>47</Paragraphs>
  <Slides>11</Slides>
  <Notes>10</Notes>
  <HiddenSlides>0</HiddenSlides>
  <MMClips>2</MMClips>
  <ScaleCrop>false</ScaleCrop>
  <HeadingPairs>
    <vt:vector size="6" baseType="variant">
      <vt:variant>
        <vt:lpstr>Benyttede skrifttyper</vt:lpstr>
      </vt:variant>
      <vt:variant>
        <vt:i4>2</vt:i4>
      </vt:variant>
      <vt:variant>
        <vt:lpstr>Tema</vt:lpstr>
      </vt:variant>
      <vt:variant>
        <vt:i4>1</vt:i4>
      </vt:variant>
      <vt:variant>
        <vt:lpstr>Slidetitler</vt:lpstr>
      </vt:variant>
      <vt:variant>
        <vt:i4>11</vt:i4>
      </vt:variant>
    </vt:vector>
  </HeadingPairs>
  <TitlesOfParts>
    <vt:vector size="14" baseType="lpstr">
      <vt:lpstr>Comic Sans MS</vt:lpstr>
      <vt:lpstr>Arial</vt:lpstr>
      <vt:lpstr>simple-light-2</vt:lpstr>
      <vt:lpstr>Sundhed og velvære</vt:lpstr>
      <vt:lpstr>Hvad skal vi?</vt:lpstr>
      <vt:lpstr>Film - Sundhed og velvære</vt:lpstr>
      <vt:lpstr>PowerPoint-præsentation</vt:lpstr>
      <vt:lpstr>Hvordan ser det ud hos os?</vt:lpstr>
      <vt:lpstr>Kahoot</vt:lpstr>
      <vt:lpstr>Gode Råd  Sundhed og velvære</vt:lpstr>
      <vt:lpstr>PowerPoint-præsentation</vt:lpstr>
      <vt:lpstr>Diskussion  Sundhed og velvære</vt:lpstr>
      <vt:lpstr>Vigtige punkter fra diskussion  + evt. beslutinger</vt:lpstr>
      <vt:lpstr>Om materialet</vt:lpstr>
    </vt:vector>
  </TitlesOfParts>
  <Company/>
  <LinksUpToDate>false</LinksUpToDate>
  <SharedDoc>false</SharedDoc>
  <HyperlinksChanged>false</HyperlinksChanged>
  <AppVersion>15.0032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PowerPoint-præsentation</dc:title>
  <dc:creator>Jesper Andreasen</dc:creator>
  <cp:lastModifiedBy>Jesper Andreasen</cp:lastModifiedBy>
  <cp:revision>3</cp:revision>
  <dcterms:created xsi:type="dcterms:W3CDTF">2017-09-07T14:33:44Z</dcterms:created>
  <dcterms:modified xsi:type="dcterms:W3CDTF">2017-09-08T08:07:57Z</dcterms:modified>
</cp:coreProperties>
</file>