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89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4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01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18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26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a" dirty="0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 dirty="0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129184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Vi skal nu tage temperaturen på </a:t>
            </a:r>
            <a:r>
              <a:rPr lang="da-DK" dirty="0" smtClean="0"/>
              <a:t>adfærd på læssebagsmækken </a:t>
            </a:r>
            <a:r>
              <a:rPr lang="da" dirty="0" smtClean="0"/>
              <a:t>her </a:t>
            </a:r>
            <a:r>
              <a:rPr lang="da" dirty="0"/>
              <a:t>hos os - 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202235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66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01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3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5964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4121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dc1ff91e-298a-4496-a362-46adde5e691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-DK" dirty="0"/>
              <a:t>Adfærd på læssebagsmæk</a:t>
            </a:r>
            <a:endParaRPr lang="da" dirty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35227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80176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110403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 smtClean="0"/>
              <a:t>Film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" dirty="0" smtClean="0"/>
              <a:t>Adfærd </a:t>
            </a:r>
            <a:r>
              <a:rPr lang="da" dirty="0"/>
              <a:t>på læssebagsmæk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4905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æssebagsmæk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>
              <a:lnSpc>
                <a:spcPct val="100000"/>
              </a:lnSpc>
            </a:pPr>
            <a:r>
              <a:rPr lang="da-DK" sz="1600" dirty="0" smtClean="0"/>
              <a:t>	</a:t>
            </a:r>
            <a:r>
              <a:rPr lang="da-DK" sz="1600" dirty="0"/>
              <a:t>Oplever du problemer med gods, der ikke er tilstrækkeligt sikret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 dirty="0"/>
              <a:t>Oplever du, at læssebagsmækken risikerer at bryde </a:t>
            </a:r>
            <a:r>
              <a:rPr lang="da-DK" sz="1600" dirty="0" smtClean="0"/>
              <a:t>sammen?</a:t>
            </a:r>
            <a:br>
              <a:rPr lang="da-DK" sz="1600" dirty="0" smtClean="0"/>
            </a:br>
            <a:r>
              <a:rPr lang="da-DK" sz="1600" dirty="0"/>
              <a:t>Oplever du problemer med vanskeligt udsyn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5723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8967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/>
              <a:t>Gode </a:t>
            </a:r>
            <a:r>
              <a:rPr lang="da" dirty="0" smtClean="0"/>
              <a:t>Råd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Adfærd på læssebagsmæk</a:t>
            </a:r>
            <a:endParaRPr lang="da"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4459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æssebagsmæk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sz="4800" dirty="0"/>
              <a:t>Diskussion</a:t>
            </a:r>
          </a:p>
          <a:p>
            <a:pPr lvl="0"/>
            <a:r>
              <a:rPr lang="da" sz="4800" dirty="0"/>
              <a:t> Adfærd på læssebagsmæk</a:t>
            </a:r>
          </a:p>
        </p:txBody>
      </p:sp>
    </p:spTree>
    <p:extLst>
      <p:ext uri="{BB962C8B-B14F-4D97-AF65-F5344CB8AC3E}">
        <p14:creationId xmlns:p14="http://schemas.microsoft.com/office/powerpoint/2010/main" val="4241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1085</TotalTime>
  <Words>223</Words>
  <Application>Microsoft Macintosh PowerPoint</Application>
  <PresentationFormat>Skærmshow (16:9)</PresentationFormat>
  <Paragraphs>47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Adfærd på læssebagsmæk</vt:lpstr>
      <vt:lpstr>Hvad skal vi?</vt:lpstr>
      <vt:lpstr>Film Adfærd på læssebagsmæk</vt:lpstr>
      <vt:lpstr>PowerPoint-præsentation</vt:lpstr>
      <vt:lpstr>Hvordan ser det ud hos os?</vt:lpstr>
      <vt:lpstr>Kahoot</vt:lpstr>
      <vt:lpstr>Gode Råd Adfærd på læssebagsmæk</vt:lpstr>
      <vt:lpstr>PowerPoint-præsentation</vt:lpstr>
      <vt:lpstr>Diskussion  Adfærd på læssebagsmæk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5</cp:revision>
  <dcterms:created xsi:type="dcterms:W3CDTF">2017-09-07T14:33:44Z</dcterms:created>
  <dcterms:modified xsi:type="dcterms:W3CDTF">2017-09-08T08:39:27Z</dcterms:modified>
</cp:coreProperties>
</file>