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9601200" cy="12801600" type="A3"/>
  <p:notesSz cx="6858000" cy="9144000"/>
  <p:defaultTextStyle>
    <a:defPPr>
      <a:defRPr lang="da-DK"/>
    </a:defPPr>
    <a:lvl1pPr marL="0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48" d="100"/>
          <a:sy n="48" d="100"/>
        </p:scale>
        <p:origin x="288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 smtClean="0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822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33976" y="2095078"/>
            <a:ext cx="7533249" cy="2228427"/>
          </a:xfrm>
        </p:spPr>
        <p:txBody>
          <a:bodyPr anchor="t">
            <a:noAutofit/>
          </a:bodyPr>
          <a:lstStyle/>
          <a:p>
            <a:r>
              <a:rPr lang="da-DK" sz="3000" dirty="0">
                <a:latin typeface="Comic Sans MS" charset="0"/>
                <a:ea typeface="Comic Sans MS" charset="0"/>
                <a:cs typeface="Comic Sans MS" charset="0"/>
              </a:rPr>
              <a:t>Genopfrisk din arbejdsmiljøviden. </a:t>
            </a:r>
            <a:br>
              <a:rPr lang="da-DK" sz="30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dirty="0">
                <a:latin typeface="Comic Sans MS" charset="0"/>
                <a:ea typeface="Comic Sans MS" charset="0"/>
                <a:cs typeface="Comic Sans MS" charset="0"/>
              </a:rPr>
              <a:t>Kom til møde om </a:t>
            </a:r>
            <a:r>
              <a:rPr lang="da-DK" sz="3000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30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dirty="0" smtClean="0">
                <a:latin typeface="Comic Sans MS" charset="0"/>
                <a:ea typeface="Comic Sans MS" charset="0"/>
                <a:cs typeface="Comic Sans MS" charset="0"/>
              </a:rPr>
              <a:t>”</a:t>
            </a:r>
            <a:r>
              <a:rPr lang="da-DK" sz="3200" b="1" dirty="0" smtClean="0">
                <a:latin typeface="Comic Sans MS" charset="0"/>
                <a:ea typeface="Comic Sans MS" charset="0"/>
                <a:cs typeface="Comic Sans MS" charset="0"/>
              </a:rPr>
              <a:t>Ud af bilen </a:t>
            </a:r>
            <a:r>
              <a:rPr lang="mr-IN" sz="3200" b="1" dirty="0" smtClean="0">
                <a:latin typeface="Comic Sans MS" charset="0"/>
                <a:ea typeface="Comic Sans MS" charset="0"/>
                <a:cs typeface="Comic Sans MS" charset="0"/>
              </a:rPr>
              <a:t>–</a:t>
            </a:r>
            <a:r>
              <a:rPr lang="da-DK" sz="3200" b="1" dirty="0" smtClean="0">
                <a:latin typeface="Comic Sans MS" charset="0"/>
                <a:ea typeface="Comic Sans MS" charset="0"/>
                <a:cs typeface="Comic Sans MS" charset="0"/>
              </a:rPr>
              <a:t> ned fra ladet</a:t>
            </a:r>
            <a:r>
              <a:rPr lang="da-DK" sz="3000" b="1" dirty="0" smtClean="0">
                <a:latin typeface="Comic Sans MS" charset="0"/>
                <a:ea typeface="Comic Sans MS" charset="0"/>
                <a:cs typeface="Comic Sans MS" charset="0"/>
              </a:rPr>
              <a:t>”</a:t>
            </a: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30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>Hvornår? </a:t>
            </a:r>
            <a:r>
              <a:rPr lang="da-DK" sz="3000" b="1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30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b="1" dirty="0" smtClean="0">
                <a:latin typeface="Comic Sans MS" charset="0"/>
                <a:ea typeface="Comic Sans MS" charset="0"/>
                <a:cs typeface="Comic Sans MS" charset="0"/>
              </a:rPr>
              <a:t>18. december </a:t>
            </a: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>kl. 10:00-10:30</a:t>
            </a:r>
            <a:b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>Hvor?</a:t>
            </a:r>
            <a:r>
              <a:rPr lang="da-DK" sz="3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>Kantinen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33975" y="549700"/>
            <a:ext cx="7759530" cy="1357112"/>
          </a:xfrm>
        </p:spPr>
        <p:txBody>
          <a:bodyPr>
            <a:normAutofit fontScale="92500"/>
          </a:bodyPr>
          <a:lstStyle/>
          <a:p>
            <a:r>
              <a:rPr lang="da-DK" sz="4400" b="1" dirty="0">
                <a:latin typeface="Comic Sans MS" charset="0"/>
                <a:ea typeface="Comic Sans MS" charset="0"/>
                <a:cs typeface="Comic Sans MS" charset="0"/>
              </a:rPr>
              <a:t>Hvad står i vejen for at det her bliver en rigtig god dag?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260256" y="9219792"/>
            <a:ext cx="7533249" cy="2811922"/>
          </a:xfrm>
          <a:prstGeom prst="rect">
            <a:avLst/>
          </a:prstGeom>
        </p:spPr>
        <p:txBody>
          <a:bodyPr vert="horz" lIns="118169" tIns="59084" rIns="118169" bIns="59084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Medbring mobiltelefon og godt humør. </a:t>
            </a: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Vi byder på frisk frugt og kildevand.</a:t>
            </a:r>
          </a:p>
          <a:p>
            <a:endParaRPr lang="da-DK" sz="3102" u="sng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Invitation er sendt ud pr. mail</a:t>
            </a:r>
          </a:p>
          <a:p>
            <a:endParaRPr lang="da-DK" sz="3102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De bedste hilsner</a:t>
            </a: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Dorthe</a:t>
            </a: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463" y="11915960"/>
            <a:ext cx="1845151" cy="715301"/>
          </a:xfrm>
          <a:prstGeom prst="rect">
            <a:avLst/>
          </a:prstGeom>
        </p:spPr>
      </p:pic>
      <p:pic>
        <p:nvPicPr>
          <p:cNvPr id="16" name="Billed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998" y="5476306"/>
            <a:ext cx="4771465" cy="3250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5964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44</Words>
  <Application>Microsoft Macintosh PowerPoint</Application>
  <PresentationFormat>A3 (297 x 420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Comic Sans MS</vt:lpstr>
      <vt:lpstr>Arial</vt:lpstr>
      <vt:lpstr>Kontortema</vt:lpstr>
      <vt:lpstr>Genopfrisk din arbejdsmiljøviden.  Kom til møde om  ”Ud af bilen – ned fra ladet”  Hvornår?  18. december kl. 10:00-10:30 Hvor? Kantinen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</dc:title>
  <dc:creator>Jesper Andreasen</dc:creator>
  <cp:lastModifiedBy>Jesper Andreasen</cp:lastModifiedBy>
  <cp:revision>15</cp:revision>
  <dcterms:created xsi:type="dcterms:W3CDTF">2017-06-07T11:02:37Z</dcterms:created>
  <dcterms:modified xsi:type="dcterms:W3CDTF">2017-09-14T09:42:27Z</dcterms:modified>
</cp:coreProperties>
</file>