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29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1724378"/>
          </a:xfrm>
        </p:spPr>
        <p:txBody>
          <a:bodyPr anchor="t">
            <a:noAutofit/>
          </a:bodyPr>
          <a:lstStyle/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Kom til møde </a:t>
            </a: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om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”Hjælpsomhed </a:t>
            </a:r>
            <a:r>
              <a:rPr lang="da-DK" sz="2400" b="1" dirty="0">
                <a:latin typeface="Comic Sans MS" charset="0"/>
                <a:ea typeface="Comic Sans MS" charset="0"/>
                <a:cs typeface="Comic Sans MS" charset="0"/>
              </a:rPr>
              <a:t>og respekt”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18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december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Hvor? Kantinen</a:t>
            </a:r>
            <a:endParaRPr lang="da-DK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425363"/>
            <a:ext cx="6004398" cy="1050146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  <a:endParaRPr lang="da-DK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448" y="7134363"/>
            <a:ext cx="5829300" cy="21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2400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3" y="120683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3" y="122207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3" y="12373160"/>
            <a:ext cx="1845151" cy="71530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3" y="12525560"/>
            <a:ext cx="1845151" cy="7153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14" y="9310255"/>
            <a:ext cx="1158009" cy="44892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40" y="4138451"/>
            <a:ext cx="4322618" cy="26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44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”Hjælpsomhed og respekt”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8</cp:revision>
  <dcterms:created xsi:type="dcterms:W3CDTF">2017-06-07T11:02:37Z</dcterms:created>
  <dcterms:modified xsi:type="dcterms:W3CDTF">2017-09-14T08:01:39Z</dcterms:modified>
</cp:coreProperties>
</file>