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6858000" cy="9906000" type="A4"/>
  <p:notesSz cx="6858000" cy="9144000"/>
  <p:defaultTextStyle>
    <a:defPPr>
      <a:defRPr lang="da-DK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3"/>
  </p:normalViewPr>
  <p:slideViewPr>
    <p:cSldViewPr snapToGrid="0" snapToObjects="1">
      <p:cViewPr varScale="1">
        <p:scale>
          <a:sx n="62" d="100"/>
          <a:sy n="62" d="100"/>
        </p:scale>
        <p:origin x="29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910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1724378"/>
          </a:xfrm>
        </p:spPr>
        <p:txBody>
          <a:bodyPr anchor="t">
            <a:noAutofit/>
          </a:bodyPr>
          <a:lstStyle/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Genopfrisk din arbejdsmiljøviden. </a:t>
            </a:r>
            <a:b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Kom til møde </a:t>
            </a:r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om </a:t>
            </a:r>
            <a:b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”Ud </a:t>
            </a:r>
            <a:r>
              <a:rPr lang="da-DK" sz="2400" b="1" dirty="0">
                <a:latin typeface="Comic Sans MS" charset="0"/>
                <a:ea typeface="Comic Sans MS" charset="0"/>
                <a:cs typeface="Comic Sans MS" charset="0"/>
              </a:rPr>
              <a:t>af bilen </a:t>
            </a:r>
            <a:r>
              <a:rPr lang="mr-IN" sz="2400" b="1" dirty="0">
                <a:latin typeface="Comic Sans MS" charset="0"/>
                <a:ea typeface="Comic Sans MS" charset="0"/>
                <a:cs typeface="Comic Sans MS" charset="0"/>
              </a:rPr>
              <a:t>–</a:t>
            </a:r>
            <a:r>
              <a:rPr lang="da-DK" sz="2400" b="1" dirty="0">
                <a:latin typeface="Comic Sans MS" charset="0"/>
                <a:ea typeface="Comic Sans MS" charset="0"/>
                <a:cs typeface="Comic Sans MS" charset="0"/>
              </a:rPr>
              <a:t> ned fra ladet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”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2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Hvornår? 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18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. 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december 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kl. 10:00-10:30</a:t>
            </a:r>
            <a:b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Hvor? Kantinen</a:t>
            </a:r>
            <a:endParaRPr lang="da-DK" sz="2400" b="1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14350" y="425363"/>
            <a:ext cx="6004398" cy="1050146"/>
          </a:xfrm>
        </p:spPr>
        <p:txBody>
          <a:bodyPr>
            <a:normAutofit/>
          </a:bodyPr>
          <a:lstStyle/>
          <a:p>
            <a:r>
              <a:rPr lang="da-DK" sz="3200" b="1" dirty="0" smtClean="0">
                <a:latin typeface="Comic Sans MS" charset="0"/>
                <a:ea typeface="Comic Sans MS" charset="0"/>
                <a:cs typeface="Comic Sans MS" charset="0"/>
              </a:rPr>
              <a:t>Hvad står i vejen for at det her bliver en rigtig god dag?</a:t>
            </a:r>
            <a:endParaRPr lang="da-DK" sz="3200" b="1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689448" y="7134363"/>
            <a:ext cx="5829300" cy="2175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Medbring mobiltelefon og godt humør. </a:t>
            </a: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Vi byder på frisk frugt og kildevand.</a:t>
            </a:r>
          </a:p>
          <a:p>
            <a:endParaRPr lang="da-DK" sz="2400" u="sng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Invitation er sendt ud pr. mail</a:t>
            </a:r>
          </a:p>
          <a:p>
            <a:endParaRPr lang="da-DK" sz="24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De bedste hilsner</a:t>
            </a: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Dorthe</a:t>
            </a: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da-DK" sz="24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463" y="11915960"/>
            <a:ext cx="1845151" cy="715301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863" y="12068360"/>
            <a:ext cx="1845151" cy="715301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263" y="12220760"/>
            <a:ext cx="1845151" cy="715301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663" y="12373160"/>
            <a:ext cx="1845151" cy="715301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63" y="12525560"/>
            <a:ext cx="1845151" cy="715301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714" y="9310255"/>
            <a:ext cx="1158009" cy="448920"/>
          </a:xfrm>
          <a:prstGeom prst="rect">
            <a:avLst/>
          </a:prstGeom>
        </p:spPr>
      </p:pic>
      <p:pic>
        <p:nvPicPr>
          <p:cNvPr id="20" name="Billed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522" y="4323915"/>
            <a:ext cx="3790053" cy="258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44</Words>
  <Application>Microsoft Macintosh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Comic Sans MS</vt:lpstr>
      <vt:lpstr>Arial</vt:lpstr>
      <vt:lpstr>Kontortema</vt:lpstr>
      <vt:lpstr>Genopfrisk din arbejdsmiljøviden.  Kom til møde om  ”Ud af bilen – ned fra ladet”  Hvornår?  18. december kl. 10:00-10:30 Hvor? Kantinen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</dc:title>
  <dc:creator>Jesper Andreasen</dc:creator>
  <cp:lastModifiedBy>Jesper Andreasen</cp:lastModifiedBy>
  <cp:revision>16</cp:revision>
  <dcterms:created xsi:type="dcterms:W3CDTF">2017-06-07T11:02:37Z</dcterms:created>
  <dcterms:modified xsi:type="dcterms:W3CDTF">2017-09-14T09:42:22Z</dcterms:modified>
</cp:coreProperties>
</file>