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2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42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43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2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50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7295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 skal nu tage temperaturen på Fald og snublen her hos os - 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31081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1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20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94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0191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58918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d60f9954-0476-4624-bcb1-569a395356b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dirty="0"/>
              <a:t>Fald og snublen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-DK" dirty="0" smtClean="0"/>
              <a:t>Transport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35778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4875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7842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 dirty="0"/>
              <a:t>Film - Fald og snublen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-DK" dirty="0" smtClean="0"/>
              <a:t>Transport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78525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ld_og_snublen_transport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da-DK" sz="1600" dirty="0" smtClean="0"/>
              <a:t>	</a:t>
            </a:r>
            <a:r>
              <a:rPr lang="da" sz="1600" dirty="0" smtClean="0"/>
              <a:t>Oplever </a:t>
            </a:r>
            <a:r>
              <a:rPr lang="da" sz="1600" dirty="0"/>
              <a:t>du problemer med farligt rod i din </a:t>
            </a:r>
            <a:r>
              <a:rPr lang="da" sz="1600" dirty="0" smtClean="0"/>
              <a:t>hverdag?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Oplever du problemer med glatte overflader eller huller i belægning</a:t>
            </a:r>
            <a:r>
              <a:rPr lang="da" sz="1600" dirty="0" smtClean="0"/>
              <a:t>?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8821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188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"/>
              <a:t>Gode Råd - Fald og snublen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-DK" dirty="0" smtClean="0"/>
              <a:t>Transport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1897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ld_og_snublen_transport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Diskussion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 Fald og snublen</a:t>
            </a:r>
          </a:p>
        </p:txBody>
      </p:sp>
    </p:spTree>
    <p:extLst>
      <p:ext uri="{BB962C8B-B14F-4D97-AF65-F5344CB8AC3E}">
        <p14:creationId xmlns:p14="http://schemas.microsoft.com/office/powerpoint/2010/main" val="6164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1106</TotalTime>
  <Words>234</Words>
  <Application>Microsoft Macintosh PowerPoint</Application>
  <PresentationFormat>Skærmshow (16:9)</PresentationFormat>
  <Paragraphs>50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Fald og snublen</vt:lpstr>
      <vt:lpstr>Hvad skal vi?</vt:lpstr>
      <vt:lpstr>Film - Fald og snublen</vt:lpstr>
      <vt:lpstr>PowerPoint-præsentation</vt:lpstr>
      <vt:lpstr>Hvordan ser det ud hos os?</vt:lpstr>
      <vt:lpstr>Kahoot</vt:lpstr>
      <vt:lpstr>Gode Råd - Fald og snublen</vt:lpstr>
      <vt:lpstr>PowerPoint-præsentation</vt:lpstr>
      <vt:lpstr>Diskussion  Fald og snublen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10</cp:revision>
  <dcterms:created xsi:type="dcterms:W3CDTF">2017-09-07T14:33:44Z</dcterms:created>
  <dcterms:modified xsi:type="dcterms:W3CDTF">2017-09-08T09:00:35Z</dcterms:modified>
</cp:coreProperties>
</file>