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84286"/>
  </p:normalViewPr>
  <p:slideViewPr>
    <p:cSldViewPr snapToGrid="0" snapToObjects="1">
      <p:cViewPr varScale="1">
        <p:scale>
          <a:sx n="106" d="100"/>
          <a:sy n="106" d="100"/>
        </p:scale>
        <p:origin x="126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da" dirty="0"/>
              <a:t>Brug dette dias eller Kahoot på næste dias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  <a:p>
            <a:pPr lvl="0">
              <a:spcBef>
                <a:spcPts val="0"/>
              </a:spcBef>
              <a:buNone/>
            </a:pPr>
            <a:r>
              <a:rPr lang="da" dirty="0"/>
              <a:t>Skjul eller slet det dias du ikke bruger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da" dirty="0">
                <a:solidFill>
                  <a:schemeClr val="dk1"/>
                </a:solidFill>
              </a:rPr>
              <a:t>Vi skal nu tage temperaturen på Fald og snublen her hos os - 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da" dirty="0"/>
              <a:t>Vi skal nu tage temperaturen på </a:t>
            </a:r>
            <a:r>
              <a:rPr lang="da-DK" dirty="0" smtClean="0"/>
              <a:t>Hjælpsomhed og respekt </a:t>
            </a:r>
            <a:r>
              <a:rPr lang="da" dirty="0" smtClean="0"/>
              <a:t>her </a:t>
            </a:r>
            <a:r>
              <a:rPr lang="da" dirty="0"/>
              <a:t>hos os - </a:t>
            </a:r>
          </a:p>
          <a:p>
            <a:pPr lvl="0">
              <a:spcBef>
                <a:spcPts val="0"/>
              </a:spcBef>
              <a:buNone/>
            </a:pPr>
            <a:r>
              <a:rPr lang="da" dirty="0"/>
              <a:t>Tast koden på skærmen/lærredet og vælg et brugernavn - vælg gerne et navn så man ikke kan gætte hvem du er.</a:t>
            </a:r>
          </a:p>
          <a:p>
            <a:pPr lvl="0">
              <a:spcBef>
                <a:spcPts val="0"/>
              </a:spcBef>
              <a:buNone/>
            </a:pPr>
            <a:r>
              <a:rPr lang="da" dirty="0"/>
              <a:t>Der kommer spørgsmål og I kan svare ved at taste på tlf eller tablet - Resultaterne skal udelukkende bruges til den efterfølgende diskussion.</a:t>
            </a:r>
          </a:p>
          <a:p>
            <a:pPr lvl="0">
              <a:spcBef>
                <a:spcPts val="0"/>
              </a:spcBef>
              <a:buNone/>
            </a:pPr>
            <a:r>
              <a:rPr lang="da" dirty="0"/>
              <a:t>((Bemærk at der er musik på kahoot - det er nok en god idé at skrue ned, men husk at skrue op når du viser de efterfølgende film))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da"/>
              <a:t>‹nr.›</a:t>
            </a:fld>
            <a:endParaRPr lang="d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da"/>
              <a:t>‹nr.›</a:t>
            </a:fld>
            <a:endParaRPr lang="d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da"/>
              <a:t>‹nr.›</a:t>
            </a:fld>
            <a:endParaRPr lang="d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da"/>
              <a:t>‹nr.›</a:t>
            </a:fld>
            <a:endParaRPr lang="d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da"/>
              <a:t>‹nr.›</a:t>
            </a:fld>
            <a:endParaRPr lang="d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da"/>
              <a:t>‹nr.›</a:t>
            </a:fld>
            <a:endParaRPr lang="d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da"/>
              <a:t>‹nr.›</a:t>
            </a:fld>
            <a:endParaRPr lang="d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da"/>
              <a:t>‹nr.›</a:t>
            </a:fld>
            <a:endParaRPr lang="d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da"/>
              <a:t>‹nr.›</a:t>
            </a:fld>
            <a:endParaRPr lang="d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da"/>
              <a:t>‹nr.›</a:t>
            </a:fld>
            <a:endParaRPr lang="d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da"/>
              <a:t>‹nr.›</a:t>
            </a:fld>
            <a:endParaRPr lang="d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Font typeface="Comic Sans MS"/>
              <a:buNone/>
              <a:defRPr sz="2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Comic Sans MS"/>
              <a:buNone/>
              <a:defRPr sz="2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Comic Sans MS"/>
              <a:buNone/>
              <a:defRPr sz="2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Comic Sans MS"/>
              <a:buNone/>
              <a:defRPr sz="2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Comic Sans MS"/>
              <a:buNone/>
              <a:defRPr sz="2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Comic Sans MS"/>
              <a:buNone/>
              <a:defRPr sz="2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Comic Sans MS"/>
              <a:buNone/>
              <a:defRPr sz="2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Comic Sans MS"/>
              <a:buNone/>
              <a:defRPr sz="2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Comic Sans MS"/>
              <a:buNone/>
              <a:defRPr sz="2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Comic Sans MS"/>
              <a:defRPr sz="1800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Comic Sans MS"/>
              <a:defRPr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Comic Sans MS"/>
              <a:defRPr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Comic Sans MS"/>
              <a:defRPr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Comic Sans MS"/>
              <a:defRPr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Comic Sans MS"/>
              <a:defRPr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Comic Sans MS"/>
              <a:defRPr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Comic Sans MS"/>
              <a:defRPr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Comic Sans MS"/>
              <a:defRPr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da" sz="1000">
                <a:solidFill>
                  <a:schemeClr val="dk2"/>
                </a:solidFill>
              </a:rPr>
              <a:t>‹nr.›</a:t>
            </a:fld>
            <a:endParaRPr lang="da" sz="1000">
              <a:solidFill>
                <a:schemeClr val="dk2"/>
              </a:solidFill>
            </a:endParaRPr>
          </a:p>
        </p:txBody>
      </p:sp>
      <p:pic>
        <p:nvPicPr>
          <p:cNvPr id="3" name="Billede 2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431" y="43606"/>
            <a:ext cx="1580874" cy="612850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www.bartransportogengros.dk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play.kahoot.it/#/?quizId=1c2c717a-13f7-4c68-8054-7583ea400ec7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3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/>
            <a:r>
              <a:rPr lang="da-DK" dirty="0" smtClean="0"/>
              <a:t>Hjælpsomhed og respekt</a:t>
            </a:r>
            <a:endParaRPr lang="da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da"/>
              <a:t>Vigtige punkter fra diskussion </a:t>
            </a:r>
          </a:p>
          <a:p>
            <a:pPr lvl="0" rtl="0">
              <a:spcBef>
                <a:spcPts val="0"/>
              </a:spcBef>
              <a:buNone/>
            </a:pPr>
            <a:r>
              <a:rPr lang="da"/>
              <a:t>+ evt. beslutinger</a:t>
            </a:r>
          </a:p>
        </p:txBody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514350" lvl="0" indent="-285750" rtl="0">
              <a:spcBef>
                <a:spcPts val="0"/>
              </a:spcBef>
              <a:buFont typeface="Arial" charset="0"/>
              <a:buChar char="•"/>
            </a:pPr>
            <a:r>
              <a:rPr lang="da-DK" sz="1600" dirty="0" smtClean="0"/>
              <a:t> </a:t>
            </a:r>
          </a:p>
          <a:p>
            <a:pPr marL="514350" lvl="0" indent="-285750" rtl="0">
              <a:spcBef>
                <a:spcPts val="0"/>
              </a:spcBef>
              <a:buFont typeface="Arial" charset="0"/>
              <a:buChar char="•"/>
            </a:pPr>
            <a:r>
              <a:rPr lang="da-DK" sz="1600" dirty="0"/>
              <a:t> </a:t>
            </a:r>
            <a:endParaRPr lang="da-DK" sz="1600" dirty="0" smtClean="0"/>
          </a:p>
          <a:p>
            <a:pPr marL="514350" lvl="0" indent="-285750" rtl="0">
              <a:spcBef>
                <a:spcPts val="0"/>
              </a:spcBef>
              <a:buFont typeface="Arial" charset="0"/>
              <a:buChar char="•"/>
            </a:pPr>
            <a:r>
              <a:rPr lang="da-DK" sz="1600" dirty="0"/>
              <a:t> </a:t>
            </a:r>
            <a:endParaRPr lang="da-DK" sz="1600" dirty="0" smtClean="0"/>
          </a:p>
          <a:p>
            <a:pPr marL="514350" lvl="0" indent="-285750" rtl="0">
              <a:spcBef>
                <a:spcPts val="0"/>
              </a:spcBef>
              <a:buFont typeface="Arial" charset="0"/>
              <a:buChar char="•"/>
            </a:pPr>
            <a:r>
              <a:rPr lang="da-DK" sz="1600" dirty="0"/>
              <a:t> </a:t>
            </a:r>
            <a:endParaRPr lang="da-DK" sz="1600" dirty="0" smtClean="0"/>
          </a:p>
          <a:p>
            <a:pPr marL="514350" lvl="0" indent="-285750" rtl="0">
              <a:spcBef>
                <a:spcPts val="0"/>
              </a:spcBef>
              <a:buFont typeface="Arial" charset="0"/>
              <a:buChar char="•"/>
            </a:pPr>
            <a:r>
              <a:rPr lang="da-DK" sz="1600" dirty="0"/>
              <a:t> </a:t>
            </a:r>
            <a:endParaRPr lang="da-DK" sz="1600" dirty="0" smtClean="0"/>
          </a:p>
          <a:p>
            <a:pPr marL="514350" lvl="0" indent="-285750" rtl="0">
              <a:spcBef>
                <a:spcPts val="0"/>
              </a:spcBef>
              <a:buFont typeface="Arial" charset="0"/>
              <a:buChar char="•"/>
            </a:pPr>
            <a:r>
              <a:rPr lang="da-DK" sz="1600" dirty="0"/>
              <a:t> </a:t>
            </a:r>
            <a:endParaRPr lang="da-DK" sz="1600" dirty="0" smtClean="0"/>
          </a:p>
          <a:p>
            <a:pPr marL="514350" lvl="0" indent="-285750" rtl="0">
              <a:spcBef>
                <a:spcPts val="0"/>
              </a:spcBef>
              <a:buFont typeface="Arial" charset="0"/>
              <a:buChar char="•"/>
            </a:pPr>
            <a:r>
              <a:rPr lang="da-DK" sz="1600" dirty="0"/>
              <a:t> </a:t>
            </a:r>
            <a:endParaRPr sz="1600" dirty="0"/>
          </a:p>
          <a:p>
            <a:pPr marL="457200" lvl="0" indent="-228600" rtl="0">
              <a:spcBef>
                <a:spcPts val="0"/>
              </a:spcBef>
            </a:pPr>
            <a:endParaRPr sz="1600" dirty="0"/>
          </a:p>
          <a:p>
            <a:pPr marL="457200" lvl="0" indent="-228600" rtl="0">
              <a:spcBef>
                <a:spcPts val="0"/>
              </a:spcBef>
            </a:pPr>
            <a:endParaRPr sz="1600" dirty="0"/>
          </a:p>
          <a:p>
            <a:pPr marL="457200" lvl="0" indent="-228600" rtl="0">
              <a:spcBef>
                <a:spcPts val="0"/>
              </a:spcBef>
            </a:pPr>
            <a:endParaRPr sz="1600" dirty="0"/>
          </a:p>
          <a:p>
            <a:pPr marL="457200" lvl="0" indent="-228600" rtl="0">
              <a:spcBef>
                <a:spcPts val="0"/>
              </a:spcBef>
            </a:pPr>
            <a:endParaRPr sz="1600" dirty="0"/>
          </a:p>
          <a:p>
            <a:pPr marL="457200" lvl="0" indent="-228600" rtl="0">
              <a:spcBef>
                <a:spcPts val="0"/>
              </a:spcBef>
            </a:pPr>
            <a:endParaRPr sz="1600" dirty="0"/>
          </a:p>
          <a:p>
            <a:pPr marL="457200" lvl="0" indent="-228600" rtl="0">
              <a:spcBef>
                <a:spcPts val="0"/>
              </a:spcBef>
            </a:pPr>
            <a:endParaRPr sz="1600" dirty="0"/>
          </a:p>
          <a:p>
            <a:pPr marL="457200" lvl="0" indent="-228600" rtl="0">
              <a:spcBef>
                <a:spcPts val="0"/>
              </a:spcBef>
            </a:pPr>
            <a:r>
              <a:rPr lang="da" dirty="0"/>
              <a:t/>
            </a:r>
            <a:br>
              <a:rPr lang="da" dirty="0"/>
            </a:br>
            <a:endParaRPr lang="da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Om materialet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Udviklet for </a:t>
            </a:r>
            <a:r>
              <a:rPr lang="da-DK" dirty="0" smtClean="0"/>
              <a:t>BAU </a:t>
            </a:r>
            <a:r>
              <a:rPr lang="da-DK" dirty="0"/>
              <a:t>t</a:t>
            </a:r>
            <a:r>
              <a:rPr lang="da-DK" dirty="0" smtClean="0"/>
              <a:t>ransport </a:t>
            </a:r>
            <a:r>
              <a:rPr lang="da-DK" dirty="0"/>
              <a:t>og </a:t>
            </a:r>
            <a:r>
              <a:rPr lang="da-DK" dirty="0" err="1"/>
              <a:t>engros</a:t>
            </a:r>
            <a:r>
              <a:rPr lang="da-DK" dirty="0"/>
              <a:t> af </a:t>
            </a:r>
            <a:r>
              <a:rPr lang="da-DK" dirty="0" err="1"/>
              <a:t>Tabula</a:t>
            </a:r>
            <a:r>
              <a:rPr lang="da-DK" dirty="0"/>
              <a:t> Rasa Kommunikation</a:t>
            </a:r>
          </a:p>
          <a:p>
            <a:r>
              <a:rPr lang="da-DK" dirty="0"/>
              <a:t>Animationsfilm baseret på illustrationer tegnet af Yogistreg</a:t>
            </a:r>
          </a:p>
          <a:p>
            <a:r>
              <a:rPr lang="da-DK" dirty="0"/>
              <a:t>Find yderligere information på </a:t>
            </a:r>
            <a:r>
              <a:rPr lang="da-DK" u="sng" dirty="0">
                <a:hlinkClick r:id="rId2"/>
              </a:rPr>
              <a:t>www.bartransportogengros.dk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81107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da"/>
              <a:t>Hvad skal vi?</a:t>
            </a:r>
          </a:p>
        </p:txBody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buSzPct val="100000"/>
            </a:pPr>
            <a:r>
              <a:rPr lang="da" sz="2400"/>
              <a:t>Se en kort animationsfilm om problemstillingen</a:t>
            </a:r>
          </a:p>
          <a:p>
            <a:pPr marL="457200" lvl="0" indent="-381000" rtl="0">
              <a:spcBef>
                <a:spcPts val="0"/>
              </a:spcBef>
              <a:buSzPct val="100000"/>
            </a:pPr>
            <a:r>
              <a:rPr lang="da" sz="2400"/>
              <a:t>Hvordan ser det ud hos os?</a:t>
            </a:r>
          </a:p>
          <a:p>
            <a:pPr marL="457200" lvl="0" indent="-381000" rtl="0">
              <a:spcBef>
                <a:spcPts val="0"/>
              </a:spcBef>
              <a:buSzPct val="100000"/>
            </a:pPr>
            <a:r>
              <a:rPr lang="da" sz="2400"/>
              <a:t>Gode råd</a:t>
            </a:r>
          </a:p>
          <a:p>
            <a:pPr marL="457200" lvl="0" indent="-381000" rtl="0">
              <a:spcBef>
                <a:spcPts val="0"/>
              </a:spcBef>
              <a:buSzPct val="100000"/>
            </a:pPr>
            <a:r>
              <a:rPr lang="da" sz="2400"/>
              <a:t>Diskussion og eventuelle beslutninger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/>
            <a:r>
              <a:rPr lang="da" dirty="0" smtClean="0"/>
              <a:t>Film</a:t>
            </a:r>
            <a:r>
              <a:rPr lang="da-DK" dirty="0"/>
              <a:t/>
            </a:r>
            <a:br>
              <a:rPr lang="da-DK" dirty="0"/>
            </a:br>
            <a:r>
              <a:rPr lang="da-DK" dirty="0" smtClean="0"/>
              <a:t>Hjælpsomhed </a:t>
            </a:r>
            <a:r>
              <a:rPr lang="da-DK" dirty="0"/>
              <a:t>og respekt</a:t>
            </a:r>
            <a:endParaRPr lang="da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pekt_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da"/>
              <a:t>Hvordan ser det ud hos os?</a:t>
            </a:r>
          </a:p>
        </p:txBody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" dirty="0"/>
              <a:t>Hvad står i vejen for en god dag på vores arbejdsplads?</a:t>
            </a:r>
          </a:p>
          <a:p>
            <a:pPr marL="914400" lvl="0" indent="-330200">
              <a:lnSpc>
                <a:spcPct val="100000"/>
              </a:lnSpc>
            </a:pPr>
            <a:r>
              <a:rPr lang="da-DK" sz="1600" dirty="0" smtClean="0"/>
              <a:t>	</a:t>
            </a:r>
            <a:r>
              <a:rPr lang="da-DK" sz="1600" dirty="0"/>
              <a:t>Oplever du, at andre ikke rydder op efter sig?</a:t>
            </a:r>
            <a:r>
              <a:rPr lang="da-DK" sz="1600" dirty="0" smtClean="0"/>
              <a:t/>
            </a:r>
            <a:br>
              <a:rPr lang="da-DK" sz="1600" dirty="0" smtClean="0"/>
            </a:br>
            <a:r>
              <a:rPr lang="da-DK" sz="1600" dirty="0"/>
              <a:t>Oplever du, at du eller kolleger ikke bliver værdsat?</a:t>
            </a:r>
            <a:r>
              <a:rPr lang="da-DK" sz="1600" dirty="0" smtClean="0"/>
              <a:t> </a:t>
            </a:r>
            <a:r>
              <a:rPr lang="da-DK" sz="1600" dirty="0" smtClean="0"/>
              <a:t/>
            </a:r>
            <a:br>
              <a:rPr lang="da-DK" sz="1600" dirty="0" smtClean="0"/>
            </a:br>
            <a:r>
              <a:rPr lang="da-DK" sz="1600" dirty="0"/>
              <a:t>Oplever du kolleger, der mest tænker på sig selv?</a:t>
            </a:r>
            <a:r>
              <a:rPr lang="da-DK" sz="1600" dirty="0" smtClean="0"/>
              <a:t/>
            </a:r>
            <a:br>
              <a:rPr lang="da-DK" sz="1600" dirty="0" smtClean="0"/>
            </a:br>
            <a:r>
              <a:rPr lang="da" sz="1600" dirty="0" smtClean="0"/>
              <a:t>Kan </a:t>
            </a:r>
            <a:r>
              <a:rPr lang="da" sz="1600" dirty="0"/>
              <a:t>dine kolleger gøre det </a:t>
            </a:r>
            <a:r>
              <a:rPr lang="da" sz="1600" dirty="0" smtClean="0"/>
              <a:t>bedre?</a:t>
            </a:r>
            <a:r>
              <a:rPr lang="da-DK" sz="1600" dirty="0" smtClean="0"/>
              <a:t/>
            </a:r>
            <a:br>
              <a:rPr lang="da-DK" sz="1600" dirty="0" smtClean="0"/>
            </a:br>
            <a:r>
              <a:rPr lang="da" sz="1600" dirty="0" smtClean="0"/>
              <a:t>Kan </a:t>
            </a:r>
            <a:r>
              <a:rPr lang="da" sz="1600" dirty="0"/>
              <a:t>din leder gøre det </a:t>
            </a:r>
            <a:r>
              <a:rPr lang="da" sz="1600" dirty="0" smtClean="0"/>
              <a:t>bedre?</a:t>
            </a:r>
            <a:r>
              <a:rPr lang="da-DK" sz="1600" dirty="0" smtClean="0"/>
              <a:t/>
            </a:r>
            <a:br>
              <a:rPr lang="da-DK" sz="1600" dirty="0" smtClean="0"/>
            </a:br>
            <a:r>
              <a:rPr lang="da" sz="1600" dirty="0" smtClean="0"/>
              <a:t>Kan </a:t>
            </a:r>
            <a:r>
              <a:rPr lang="da" sz="1600" dirty="0"/>
              <a:t>du?</a:t>
            </a:r>
          </a:p>
          <a:p>
            <a:pPr lvl="0" rtl="0">
              <a:spcBef>
                <a:spcPts val="0"/>
              </a:spcBef>
              <a:buNone/>
            </a:pPr>
            <a:r>
              <a:rPr lang="da" dirty="0"/>
              <a:t/>
            </a:r>
            <a:br>
              <a:rPr lang="da" dirty="0"/>
            </a:br>
            <a:endParaRPr lang="d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>
            <a:spLocks noGrp="1"/>
          </p:cNvSpPr>
          <p:nvPr>
            <p:ph type="ctrTitle"/>
          </p:nvPr>
        </p:nvSpPr>
        <p:spPr>
          <a:xfrm>
            <a:off x="311700" y="1006550"/>
            <a:ext cx="8520600" cy="10959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da" dirty="0"/>
              <a:t>Kahoot</a:t>
            </a:r>
          </a:p>
        </p:txBody>
      </p:sp>
      <p:sp>
        <p:nvSpPr>
          <p:cNvPr id="84" name="Shape 84"/>
          <p:cNvSpPr txBox="1">
            <a:spLocks noGrp="1"/>
          </p:cNvSpPr>
          <p:nvPr>
            <p:ph type="subTitle" idx="1"/>
          </p:nvPr>
        </p:nvSpPr>
        <p:spPr>
          <a:xfrm>
            <a:off x="311700" y="2175450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lnSpc>
                <a:spcPct val="150000"/>
              </a:lnSpc>
              <a:spcBef>
                <a:spcPts val="0"/>
              </a:spcBef>
              <a:buNone/>
            </a:pPr>
            <a:r>
              <a:rPr lang="da" dirty="0"/>
              <a:t>Find jeres smartphones eller tablets frem ;-)</a:t>
            </a:r>
          </a:p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da" dirty="0"/>
              <a:t>Gå til: </a:t>
            </a:r>
            <a:r>
              <a:rPr lang="da" sz="3600" u="sng" dirty="0">
                <a:solidFill>
                  <a:schemeClr val="hlink"/>
                </a:solidFill>
                <a:hlinkClick r:id="rId3"/>
              </a:rPr>
              <a:t>www.</a:t>
            </a:r>
            <a:r>
              <a:rPr lang="da" sz="3600" u="sng" dirty="0">
                <a:solidFill>
                  <a:schemeClr val="hlink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hlinkClick r:id="rId3"/>
              </a:rPr>
              <a:t>kahoot.it</a:t>
            </a:r>
            <a:r>
              <a:rPr lang="da" sz="3600" dirty="0"/>
              <a:t/>
            </a:r>
            <a:br>
              <a:rPr lang="da" sz="3600" dirty="0"/>
            </a:br>
            <a:r>
              <a:rPr lang="da" dirty="0"/>
              <a:t>Tast koden på skærmen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/>
            <a:r>
              <a:rPr lang="da" dirty="0"/>
              <a:t>Gode </a:t>
            </a:r>
            <a:r>
              <a:rPr lang="da" dirty="0" smtClean="0"/>
              <a:t>Råd</a:t>
            </a:r>
            <a:r>
              <a:rPr lang="da-DK" dirty="0" smtClean="0"/>
              <a:t/>
            </a:r>
            <a:br>
              <a:rPr lang="da-DK" dirty="0" smtClean="0"/>
            </a:br>
            <a:r>
              <a:rPr lang="da-DK" dirty="0"/>
              <a:t> Hjælpsomhed og respekt</a:t>
            </a:r>
            <a:endParaRPr lang="d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pekt_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da" sz="4800" dirty="0"/>
              <a:t>Diskussion</a:t>
            </a:r>
          </a:p>
          <a:p>
            <a:pPr lvl="0"/>
            <a:r>
              <a:rPr lang="da" sz="4800" dirty="0"/>
              <a:t> </a:t>
            </a:r>
            <a:r>
              <a:rPr lang="da-DK" sz="4800" dirty="0"/>
              <a:t>Hjælpsomhed og respekt</a:t>
            </a:r>
            <a:endParaRPr lang="da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7548</TotalTime>
  <Words>223</Words>
  <Application>Microsoft Macintosh PowerPoint</Application>
  <PresentationFormat>Skærmshow (16:9)</PresentationFormat>
  <Paragraphs>47</Paragraphs>
  <Slides>11</Slides>
  <Notes>10</Notes>
  <HiddenSlides>0</HiddenSlides>
  <MMClips>2</MMClips>
  <ScaleCrop>false</ScaleCrop>
  <HeadingPairs>
    <vt:vector size="6" baseType="variant">
      <vt:variant>
        <vt:lpstr>Benyttede skrifttyper</vt:lpstr>
      </vt:variant>
      <vt:variant>
        <vt:i4>2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11</vt:i4>
      </vt:variant>
    </vt:vector>
  </HeadingPairs>
  <TitlesOfParts>
    <vt:vector size="14" baseType="lpstr">
      <vt:lpstr>Comic Sans MS</vt:lpstr>
      <vt:lpstr>Arial</vt:lpstr>
      <vt:lpstr>simple-light-2</vt:lpstr>
      <vt:lpstr>Hjælpsomhed og respekt</vt:lpstr>
      <vt:lpstr>Hvad skal vi?</vt:lpstr>
      <vt:lpstr>Film Hjælpsomhed og respekt</vt:lpstr>
      <vt:lpstr>PowerPoint-præsentation</vt:lpstr>
      <vt:lpstr>Hvordan ser det ud hos os?</vt:lpstr>
      <vt:lpstr>Kahoot</vt:lpstr>
      <vt:lpstr>Gode Råd  Hjælpsomhed og respekt</vt:lpstr>
      <vt:lpstr>PowerPoint-præsentation</vt:lpstr>
      <vt:lpstr>Diskussion  Hjælpsomhed og respekt</vt:lpstr>
      <vt:lpstr>Vigtige punkter fra diskussion  + evt. beslutinger</vt:lpstr>
      <vt:lpstr>Om materialet</vt:lpstr>
    </vt:vector>
  </TitlesOfParts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Fald og snublen</dc:title>
  <cp:lastModifiedBy>Jesper Andreasen</cp:lastModifiedBy>
  <cp:revision>15</cp:revision>
  <dcterms:modified xsi:type="dcterms:W3CDTF">2017-09-07T14:32:08Z</dcterms:modified>
</cp:coreProperties>
</file>