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67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84286"/>
  </p:normalViewPr>
  <p:slideViewPr>
    <p:cSldViewPr snapToGrid="0" snapToObjects="1">
      <p:cViewPr varScale="1">
        <p:scale>
          <a:sx n="106" d="100"/>
          <a:sy n="106" d="100"/>
        </p:scale>
        <p:origin x="1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9650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9967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3502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6095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3406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 dirty="0"/>
              <a:t>Brug dette dias eller Kahoot på næste dias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da" dirty="0"/>
              <a:t>Skjul eller slet det dias du ikke bruger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da" dirty="0">
                <a:solidFill>
                  <a:schemeClr val="dk1"/>
                </a:solidFill>
              </a:rPr>
              <a:t>Vi skal nu tage temperaturen på Fald og snublen her hos os - </a:t>
            </a:r>
          </a:p>
        </p:txBody>
      </p:sp>
    </p:spTree>
    <p:extLst>
      <p:ext uri="{BB962C8B-B14F-4D97-AF65-F5344CB8AC3E}">
        <p14:creationId xmlns:p14="http://schemas.microsoft.com/office/powerpoint/2010/main" val="589031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 dirty="0"/>
              <a:t>Vi skal nu tage temperaturen </a:t>
            </a:r>
            <a:r>
              <a:rPr lang="da-DK" dirty="0" smtClean="0"/>
              <a:t>på vrid i skulder </a:t>
            </a:r>
            <a:r>
              <a:rPr lang="da" dirty="0" smtClean="0"/>
              <a:t>her </a:t>
            </a:r>
            <a:r>
              <a:rPr lang="da" dirty="0"/>
              <a:t>hos os - </a:t>
            </a:r>
          </a:p>
          <a:p>
            <a:pPr lvl="0">
              <a:spcBef>
                <a:spcPts val="0"/>
              </a:spcBef>
              <a:buNone/>
            </a:pPr>
            <a:r>
              <a:rPr lang="da" dirty="0"/>
              <a:t>Tast koden på skærmen/lærredet og vælg et brugernavn - vælg gerne et navn så man ikke kan gætte hvem du er.</a:t>
            </a:r>
          </a:p>
          <a:p>
            <a:pPr lvl="0">
              <a:spcBef>
                <a:spcPts val="0"/>
              </a:spcBef>
              <a:buNone/>
            </a:pPr>
            <a:r>
              <a:rPr lang="da" dirty="0"/>
              <a:t>Der kommer spørgsmål og I kan svare ved at taste på tlf eller tablet - Resultaterne skal udelukkende bruges til den efterfølgende diskussion.</a:t>
            </a:r>
          </a:p>
          <a:p>
            <a:pPr lvl="0">
              <a:spcBef>
                <a:spcPts val="0"/>
              </a:spcBef>
              <a:buNone/>
            </a:pPr>
            <a:r>
              <a:rPr lang="da" dirty="0"/>
              <a:t>((Bemærk at der er musik på kahoot - det er nok en god idé at skrue ned, men husk at skrue op når du viser de efterfølgende film))</a:t>
            </a:r>
          </a:p>
        </p:txBody>
      </p:sp>
    </p:spTree>
    <p:extLst>
      <p:ext uri="{BB962C8B-B14F-4D97-AF65-F5344CB8AC3E}">
        <p14:creationId xmlns:p14="http://schemas.microsoft.com/office/powerpoint/2010/main" val="1205664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2902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0134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4623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  <p:extLst>
      <p:ext uri="{BB962C8B-B14F-4D97-AF65-F5344CB8AC3E}">
        <p14:creationId xmlns:p14="http://schemas.microsoft.com/office/powerpoint/2010/main" val="93535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titel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r>
              <a:rPr lang="da-DK" smtClean="0"/>
              <a:t>Klik for at redigere i master</a:t>
            </a: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  <p:extLst>
      <p:ext uri="{BB962C8B-B14F-4D97-AF65-F5344CB8AC3E}">
        <p14:creationId xmlns:p14="http://schemas.microsoft.com/office/powerpoint/2010/main" val="12034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  <p:extLst>
      <p:ext uri="{BB962C8B-B14F-4D97-AF65-F5344CB8AC3E}">
        <p14:creationId xmlns:p14="http://schemas.microsoft.com/office/powerpoint/2010/main" val="161708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omic Sans MS"/>
              <a:defRPr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da" sz="1000">
                <a:solidFill>
                  <a:schemeClr val="dk2"/>
                </a:solidFill>
              </a:rPr>
              <a:t>‹nr.›</a:t>
            </a:fld>
            <a:endParaRPr lang="da" sz="1000">
              <a:solidFill>
                <a:schemeClr val="dk2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431" y="43606"/>
            <a:ext cx="1580874" cy="61285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61" r:id="rId8"/>
    <p:sldLayoutId id="2147483662" r:id="rId9"/>
    <p:sldLayoutId id="214748366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bartransportogengros.dk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2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play.kahoot.it/#/?quizId=1822539e-6545-4ab2-b11d-4cc95360acb2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3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da-DK" dirty="0" smtClean="0"/>
              <a:t>Vrid i skulder</a:t>
            </a:r>
            <a:endParaRPr lang="da" dirty="0"/>
          </a:p>
        </p:txBody>
      </p:sp>
    </p:spTree>
    <p:extLst>
      <p:ext uri="{BB962C8B-B14F-4D97-AF65-F5344CB8AC3E}">
        <p14:creationId xmlns:p14="http://schemas.microsoft.com/office/powerpoint/2010/main" val="1954983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/>
              <a:t>Vigtige punkter fra diskussion </a:t>
            </a:r>
          </a:p>
          <a:p>
            <a:pPr lvl="0" rtl="0">
              <a:spcBef>
                <a:spcPts val="0"/>
              </a:spcBef>
              <a:buNone/>
            </a:pPr>
            <a:r>
              <a:rPr lang="da"/>
              <a:t>+ evt. beslutinger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 smtClean="0"/>
              <a:t> </a:t>
            </a:r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/>
              <a:t> </a:t>
            </a:r>
            <a:endParaRPr lang="da-DK" sz="1600" dirty="0" smtClean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/>
              <a:t> </a:t>
            </a:r>
            <a:endParaRPr lang="da-DK" sz="1600" dirty="0" smtClean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/>
              <a:t> </a:t>
            </a:r>
            <a:endParaRPr lang="da-DK" sz="1600" dirty="0" smtClean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/>
              <a:t> </a:t>
            </a:r>
            <a:endParaRPr lang="da-DK" sz="1600" dirty="0" smtClean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/>
              <a:t> </a:t>
            </a:r>
            <a:endParaRPr lang="da-DK" sz="1600" dirty="0" smtClean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/>
              <a:t> </a:t>
            </a:r>
            <a:endParaRPr sz="1600" dirty="0"/>
          </a:p>
          <a:p>
            <a:pPr marL="457200" lvl="0" indent="-228600" rtl="0">
              <a:spcBef>
                <a:spcPts val="0"/>
              </a:spcBef>
            </a:pPr>
            <a:endParaRPr sz="1600" dirty="0"/>
          </a:p>
          <a:p>
            <a:pPr marL="457200" lvl="0" indent="-228600" rtl="0">
              <a:spcBef>
                <a:spcPts val="0"/>
              </a:spcBef>
            </a:pPr>
            <a:endParaRPr sz="1600" dirty="0"/>
          </a:p>
          <a:p>
            <a:pPr marL="457200" lvl="0" indent="-228600" rtl="0">
              <a:spcBef>
                <a:spcPts val="0"/>
              </a:spcBef>
            </a:pPr>
            <a:endParaRPr sz="1600" dirty="0"/>
          </a:p>
          <a:p>
            <a:pPr marL="457200" lvl="0" indent="-228600" rtl="0">
              <a:spcBef>
                <a:spcPts val="0"/>
              </a:spcBef>
            </a:pPr>
            <a:endParaRPr sz="1600" dirty="0"/>
          </a:p>
          <a:p>
            <a:pPr marL="457200" lvl="0" indent="-228600" rtl="0">
              <a:spcBef>
                <a:spcPts val="0"/>
              </a:spcBef>
            </a:pPr>
            <a:endParaRPr sz="1600" dirty="0"/>
          </a:p>
          <a:p>
            <a:pPr marL="457200" lvl="0" indent="-228600" rtl="0">
              <a:spcBef>
                <a:spcPts val="0"/>
              </a:spcBef>
            </a:pPr>
            <a:endParaRPr sz="1600" dirty="0"/>
          </a:p>
          <a:p>
            <a:pPr marL="457200" lvl="0" indent="-228600" rtl="0">
              <a:spcBef>
                <a:spcPts val="0"/>
              </a:spcBef>
            </a:pPr>
            <a:r>
              <a:rPr lang="da" dirty="0"/>
              <a:t/>
            </a:r>
            <a:br>
              <a:rPr lang="da" dirty="0"/>
            </a:br>
            <a:endParaRPr lang="da" dirty="0"/>
          </a:p>
        </p:txBody>
      </p:sp>
    </p:spTree>
    <p:extLst>
      <p:ext uri="{BB962C8B-B14F-4D97-AF65-F5344CB8AC3E}">
        <p14:creationId xmlns:p14="http://schemas.microsoft.com/office/powerpoint/2010/main" val="271066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Om materialet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Udviklet for </a:t>
            </a:r>
            <a:r>
              <a:rPr lang="da-DK" dirty="0" smtClean="0"/>
              <a:t>BAU transport </a:t>
            </a:r>
            <a:r>
              <a:rPr lang="da-DK" dirty="0"/>
              <a:t>og </a:t>
            </a:r>
            <a:r>
              <a:rPr lang="da-DK" dirty="0" err="1"/>
              <a:t>engros</a:t>
            </a:r>
            <a:r>
              <a:rPr lang="da-DK" dirty="0"/>
              <a:t> af </a:t>
            </a:r>
            <a:r>
              <a:rPr lang="da-DK" dirty="0" err="1"/>
              <a:t>Tabula</a:t>
            </a:r>
            <a:r>
              <a:rPr lang="da-DK" dirty="0"/>
              <a:t> Rasa Kommunikation</a:t>
            </a:r>
          </a:p>
          <a:p>
            <a:r>
              <a:rPr lang="da-DK" dirty="0"/>
              <a:t>Animationsfilm baseret på illustrationer tegnet af Yogistreg</a:t>
            </a:r>
          </a:p>
          <a:p>
            <a:r>
              <a:rPr lang="da-DK" dirty="0"/>
              <a:t>Find yderligere information på </a:t>
            </a:r>
            <a:r>
              <a:rPr lang="da-DK" u="sng" dirty="0">
                <a:hlinkClick r:id="rId2"/>
              </a:rPr>
              <a:t>www.bartransportogengros.dk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81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/>
              <a:t>Hvad skal vi?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da" sz="2400"/>
              <a:t>Se en kort animationsfilm om problemstillingen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da" sz="2400"/>
              <a:t>Hvordan ser det ud hos os?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da" sz="2400"/>
              <a:t>Gode råd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da" sz="2400"/>
              <a:t>Diskussion og eventuelle beslutninger</a:t>
            </a:r>
          </a:p>
        </p:txBody>
      </p:sp>
    </p:spTree>
    <p:extLst>
      <p:ext uri="{BB962C8B-B14F-4D97-AF65-F5344CB8AC3E}">
        <p14:creationId xmlns:p14="http://schemas.microsoft.com/office/powerpoint/2010/main" val="553735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da" dirty="0" smtClean="0"/>
              <a:t>Film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>Vrid i skulder</a:t>
            </a:r>
            <a:endParaRPr lang="da" dirty="0"/>
          </a:p>
        </p:txBody>
      </p:sp>
    </p:spTree>
    <p:extLst>
      <p:ext uri="{BB962C8B-B14F-4D97-AF65-F5344CB8AC3E}">
        <p14:creationId xmlns:p14="http://schemas.microsoft.com/office/powerpoint/2010/main" val="733216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rid i skulder_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8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/>
              <a:t>Hvordan ser det ud hos os?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 dirty="0"/>
              <a:t>Hvad står i vejen for en god dag på vores arbejdsplads?</a:t>
            </a:r>
          </a:p>
          <a:p>
            <a:pPr marL="914400" lvl="0" indent="-330200">
              <a:lnSpc>
                <a:spcPct val="100000"/>
              </a:lnSpc>
            </a:pPr>
            <a:r>
              <a:rPr lang="da-DK" sz="1600" dirty="0" smtClean="0"/>
              <a:t>	</a:t>
            </a:r>
            <a:r>
              <a:rPr lang="da-DK" sz="1600" dirty="0"/>
              <a:t>Oplever du problemer med vrid i skulderen på vej ned fra bilen?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/>
              <a:t>Oplever du, at miste balancen hvor du kompenserer med armen?</a:t>
            </a:r>
            <a:r>
              <a:rPr lang="da-DK" sz="1600" dirty="0"/>
              <a:t/>
            </a:r>
            <a:br>
              <a:rPr lang="da-DK" sz="1600" dirty="0"/>
            </a:br>
            <a:r>
              <a:rPr lang="da-DK" sz="1600" dirty="0"/>
              <a:t>Oplever du at glide, hvor du kompenserer med armen?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" sz="1600" dirty="0" smtClean="0"/>
              <a:t>Kan </a:t>
            </a:r>
            <a:r>
              <a:rPr lang="da" sz="1600" dirty="0"/>
              <a:t>dine kolleger gøre det </a:t>
            </a:r>
            <a:r>
              <a:rPr lang="da" sz="1600" dirty="0" smtClean="0"/>
              <a:t>bedre?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" sz="1600" dirty="0" smtClean="0"/>
              <a:t>Kan </a:t>
            </a:r>
            <a:r>
              <a:rPr lang="da" sz="1600" dirty="0"/>
              <a:t>din leder gøre det </a:t>
            </a:r>
            <a:r>
              <a:rPr lang="da" sz="1600" dirty="0" smtClean="0"/>
              <a:t>bedre?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" sz="1600" dirty="0" smtClean="0"/>
              <a:t>Kan </a:t>
            </a:r>
            <a:r>
              <a:rPr lang="da" sz="1600" dirty="0"/>
              <a:t>du?</a:t>
            </a:r>
          </a:p>
          <a:p>
            <a:pPr lvl="0" rtl="0">
              <a:spcBef>
                <a:spcPts val="0"/>
              </a:spcBef>
              <a:buNone/>
            </a:pPr>
            <a:r>
              <a:rPr lang="da" dirty="0"/>
              <a:t/>
            </a:r>
            <a:br>
              <a:rPr lang="da" dirty="0"/>
            </a:br>
            <a:endParaRPr lang="da" dirty="0"/>
          </a:p>
        </p:txBody>
      </p:sp>
    </p:spTree>
    <p:extLst>
      <p:ext uri="{BB962C8B-B14F-4D97-AF65-F5344CB8AC3E}">
        <p14:creationId xmlns:p14="http://schemas.microsoft.com/office/powerpoint/2010/main" val="7430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311700" y="1006550"/>
            <a:ext cx="8520600" cy="1095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 dirty="0"/>
              <a:t>Kahoot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311700" y="2175450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da" dirty="0"/>
              <a:t>Find jeres smartphones eller tablets frem ;-)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da" dirty="0"/>
              <a:t>Gå til: </a:t>
            </a:r>
            <a:r>
              <a:rPr lang="da" sz="3600" u="sng" dirty="0">
                <a:solidFill>
                  <a:schemeClr val="hlink"/>
                </a:solidFill>
                <a:hlinkClick r:id="rId3"/>
              </a:rPr>
              <a:t>www.</a:t>
            </a:r>
            <a:r>
              <a:rPr lang="da" sz="3600" u="sng" dirty="0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kahoot.it</a:t>
            </a:r>
            <a:r>
              <a:rPr lang="da" sz="3600" dirty="0"/>
              <a:t/>
            </a:r>
            <a:br>
              <a:rPr lang="da" sz="3600" dirty="0"/>
            </a:br>
            <a:r>
              <a:rPr lang="da" dirty="0"/>
              <a:t>Tast koden på skærmen</a:t>
            </a:r>
          </a:p>
        </p:txBody>
      </p:sp>
    </p:spTree>
    <p:extLst>
      <p:ext uri="{BB962C8B-B14F-4D97-AF65-F5344CB8AC3E}">
        <p14:creationId xmlns:p14="http://schemas.microsoft.com/office/powerpoint/2010/main" val="209619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da" dirty="0"/>
              <a:t>Gode Råd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>Vrid i skulder</a:t>
            </a:r>
            <a:endParaRPr lang="da" dirty="0"/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da" dirty="0"/>
          </a:p>
        </p:txBody>
      </p:sp>
    </p:spTree>
    <p:extLst>
      <p:ext uri="{BB962C8B-B14F-4D97-AF65-F5344CB8AC3E}">
        <p14:creationId xmlns:p14="http://schemas.microsoft.com/office/powerpoint/2010/main" val="208912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rid i skulder_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 dirty="0"/>
              <a:t>Diskussion</a:t>
            </a:r>
          </a:p>
          <a:p>
            <a:pPr lvl="0"/>
            <a:r>
              <a:rPr lang="da" dirty="0"/>
              <a:t> </a:t>
            </a:r>
            <a:r>
              <a:rPr lang="da-DK" dirty="0"/>
              <a:t>Vrid i skulder</a:t>
            </a:r>
            <a:endParaRPr lang="da" dirty="0"/>
          </a:p>
        </p:txBody>
      </p:sp>
    </p:spTree>
    <p:extLst>
      <p:ext uri="{BB962C8B-B14F-4D97-AF65-F5344CB8AC3E}">
        <p14:creationId xmlns:p14="http://schemas.microsoft.com/office/powerpoint/2010/main" val="80929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" id="{6E8BF61D-09B8-A849-AA64-8EBE3FB3B9BC}" vid="{08E7FA62-7C2E-4C41-9DAA-EE3F6A647AB4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BAU Transport Lokale Kampagner</Template>
  <TotalTime>1110</TotalTime>
  <Words>223</Words>
  <Application>Microsoft Macintosh PowerPoint</Application>
  <PresentationFormat>Skærmshow (16:9)</PresentationFormat>
  <Paragraphs>47</Paragraphs>
  <Slides>11</Slides>
  <Notes>10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4" baseType="lpstr">
      <vt:lpstr>Comic Sans MS</vt:lpstr>
      <vt:lpstr>Arial</vt:lpstr>
      <vt:lpstr>simple-light-2</vt:lpstr>
      <vt:lpstr>Vrid i skulder</vt:lpstr>
      <vt:lpstr>Hvad skal vi?</vt:lpstr>
      <vt:lpstr>Film Vrid i skulder</vt:lpstr>
      <vt:lpstr>PowerPoint-præsentation</vt:lpstr>
      <vt:lpstr>Hvordan ser det ud hos os?</vt:lpstr>
      <vt:lpstr>Kahoot</vt:lpstr>
      <vt:lpstr>Gode Råd  Vrid i skulder</vt:lpstr>
      <vt:lpstr>PowerPoint-præsentation</vt:lpstr>
      <vt:lpstr>Diskussion  Vrid i skulder</vt:lpstr>
      <vt:lpstr>Vigtige punkter fra diskussion  + evt. beslutinger</vt:lpstr>
      <vt:lpstr>Om materialet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Jesper Andreasen</dc:creator>
  <cp:lastModifiedBy>Jesper Andreasen</cp:lastModifiedBy>
  <cp:revision>9</cp:revision>
  <dcterms:created xsi:type="dcterms:W3CDTF">2017-09-07T14:33:44Z</dcterms:created>
  <dcterms:modified xsi:type="dcterms:W3CDTF">2017-09-08T09:15:55Z</dcterms:modified>
</cp:coreProperties>
</file>