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sldIdLst>
    <p:sldId id="256" r:id="rId2"/>
  </p:sldIdLst>
  <p:sldSz cx="6858000" cy="9906000" type="A4"/>
  <p:notesSz cx="6858000" cy="9144000"/>
  <p:defaultTextStyle>
    <a:defPPr>
      <a:defRPr lang="da-DK"/>
    </a:defPPr>
    <a:lvl1pPr marL="0" algn="l" defTabSz="914235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1pPr>
    <a:lvl2pPr marL="457117" algn="l" defTabSz="914235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2pPr>
    <a:lvl3pPr marL="914235" algn="l" defTabSz="914235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3pPr>
    <a:lvl4pPr marL="1371353" algn="l" defTabSz="914235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4pPr>
    <a:lvl5pPr marL="1828470" algn="l" defTabSz="914235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5pPr>
    <a:lvl6pPr marL="2285588" algn="l" defTabSz="914235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6pPr>
    <a:lvl7pPr marL="2742705" algn="l" defTabSz="914235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7pPr>
    <a:lvl8pPr marL="3199823" algn="l" defTabSz="914235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8pPr>
    <a:lvl9pPr marL="3656940" algn="l" defTabSz="914235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43"/>
  </p:normalViewPr>
  <p:slideViewPr>
    <p:cSldViewPr snapToGrid="0" snapToObjects="1">
      <p:cViewPr varScale="1">
        <p:scale>
          <a:sx n="62" d="100"/>
          <a:sy n="62" d="100"/>
        </p:scale>
        <p:origin x="1776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a-DK" smtClean="0"/>
              <a:t>Klik for at redigere i masteren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E966D-CF9B-C947-AA5E-B9EA0CD0B792}" type="datetimeFigureOut">
              <a:rPr lang="da-DK" smtClean="0"/>
              <a:t>14/09/2017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6990B-0E92-A048-A61E-79EC2A3C006A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E966D-CF9B-C947-AA5E-B9EA0CD0B792}" type="datetimeFigureOut">
              <a:rPr lang="da-DK" smtClean="0"/>
              <a:t>14/09/2017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6990B-0E92-A048-A61E-79EC2A3C006A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da-DK" smtClean="0"/>
              <a:t>Klik for at redigere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E966D-CF9B-C947-AA5E-B9EA0CD0B792}" type="datetimeFigureOut">
              <a:rPr lang="da-DK" smtClean="0"/>
              <a:t>14/09/2017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6990B-0E92-A048-A61E-79EC2A3C006A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E966D-CF9B-C947-AA5E-B9EA0CD0B792}" type="datetimeFigureOut">
              <a:rPr lang="da-DK" smtClean="0"/>
              <a:t>14/09/2017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6990B-0E92-A048-A61E-79EC2A3C006A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a-DK" smtClean="0"/>
              <a:t>Klik for at redigere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E966D-CF9B-C947-AA5E-B9EA0CD0B792}" type="datetimeFigureOut">
              <a:rPr lang="da-DK" smtClean="0"/>
              <a:t>14/09/2017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6990B-0E92-A048-A61E-79EC2A3C006A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E966D-CF9B-C947-AA5E-B9EA0CD0B792}" type="datetimeFigureOut">
              <a:rPr lang="da-DK" smtClean="0"/>
              <a:t>14/09/2017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6990B-0E92-A048-A61E-79EC2A3C006A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da-DK" smtClean="0"/>
              <a:t>Klik for at redigere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E966D-CF9B-C947-AA5E-B9EA0CD0B792}" type="datetimeFigureOut">
              <a:rPr lang="da-DK" smtClean="0"/>
              <a:t>14/09/2017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6990B-0E92-A048-A61E-79EC2A3C006A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E966D-CF9B-C947-AA5E-B9EA0CD0B792}" type="datetimeFigureOut">
              <a:rPr lang="da-DK" smtClean="0"/>
              <a:t>14/09/2017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6990B-0E92-A048-A61E-79EC2A3C006A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E966D-CF9B-C947-AA5E-B9EA0CD0B792}" type="datetimeFigureOut">
              <a:rPr lang="da-DK" smtClean="0"/>
              <a:t>14/09/2017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6990B-0E92-A048-A61E-79EC2A3C006A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a-DK" smtClean="0"/>
              <a:t>Klik for at redigere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E966D-CF9B-C947-AA5E-B9EA0CD0B792}" type="datetimeFigureOut">
              <a:rPr lang="da-DK" smtClean="0"/>
              <a:t>14/09/2017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6990B-0E92-A048-A61E-79EC2A3C006A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a-DK" smtClean="0"/>
              <a:t>Klik for at redigere i masteren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a-DK" smtClean="0"/>
              <a:t>Træk billede til pladsholder, eller klik på symbol for at tilføje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E966D-CF9B-C947-AA5E-B9EA0CD0B792}" type="datetimeFigureOut">
              <a:rPr lang="da-DK" smtClean="0"/>
              <a:t>14/09/2017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6990B-0E92-A048-A61E-79EC2A3C006A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8E966D-CF9B-C947-AA5E-B9EA0CD0B792}" type="datetimeFigureOut">
              <a:rPr lang="da-DK" smtClean="0"/>
              <a:t>14/09/2017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E6990B-0E92-A048-A61E-79EC2A3C006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79106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1724378"/>
          </a:xfrm>
        </p:spPr>
        <p:txBody>
          <a:bodyPr anchor="t">
            <a:noAutofit/>
          </a:bodyPr>
          <a:lstStyle/>
          <a:p>
            <a:r>
              <a:rPr lang="da-DK" sz="2400" dirty="0" smtClean="0">
                <a:latin typeface="Comic Sans MS" charset="0"/>
                <a:ea typeface="Comic Sans MS" charset="0"/>
                <a:cs typeface="Comic Sans MS" charset="0"/>
              </a:rPr>
              <a:t>Genopfrisk din arbejdsmiljøviden. </a:t>
            </a:r>
            <a:br>
              <a:rPr lang="da-DK" sz="2400" dirty="0" smtClean="0">
                <a:latin typeface="Comic Sans MS" charset="0"/>
                <a:ea typeface="Comic Sans MS" charset="0"/>
                <a:cs typeface="Comic Sans MS" charset="0"/>
              </a:rPr>
            </a:br>
            <a:r>
              <a:rPr lang="da-DK" sz="2400" dirty="0" smtClean="0">
                <a:latin typeface="Comic Sans MS" charset="0"/>
                <a:ea typeface="Comic Sans MS" charset="0"/>
                <a:cs typeface="Comic Sans MS" charset="0"/>
              </a:rPr>
              <a:t>Kom til </a:t>
            </a:r>
            <a:r>
              <a:rPr lang="da-DK" sz="2400" smtClean="0">
                <a:latin typeface="Comic Sans MS" charset="0"/>
                <a:ea typeface="Comic Sans MS" charset="0"/>
                <a:cs typeface="Comic Sans MS" charset="0"/>
              </a:rPr>
              <a:t>møde </a:t>
            </a:r>
            <a:r>
              <a:rPr lang="da-DK" sz="2400" smtClean="0">
                <a:latin typeface="Comic Sans MS" charset="0"/>
                <a:ea typeface="Comic Sans MS" charset="0"/>
                <a:cs typeface="Comic Sans MS" charset="0"/>
              </a:rPr>
              <a:t>om </a:t>
            </a:r>
            <a:r>
              <a:rPr lang="da-DK" sz="2400" b="1" smtClean="0">
                <a:latin typeface="Comic Sans MS" charset="0"/>
                <a:ea typeface="Comic Sans MS" charset="0"/>
                <a:cs typeface="Comic Sans MS" charset="0"/>
              </a:rPr>
              <a:t>”</a:t>
            </a:r>
            <a:r>
              <a:rPr lang="da-DK" sz="2400" b="1" dirty="0" err="1" smtClean="0">
                <a:latin typeface="Comic Sans MS" charset="0"/>
                <a:ea typeface="Comic Sans MS" charset="0"/>
                <a:cs typeface="Comic Sans MS" charset="0"/>
              </a:rPr>
              <a:t>Påkørsel</a:t>
            </a:r>
            <a:r>
              <a:rPr lang="da-DK" sz="2400" b="1" dirty="0">
                <a:latin typeface="Comic Sans MS" charset="0"/>
                <a:ea typeface="Comic Sans MS" charset="0"/>
                <a:cs typeface="Comic Sans MS" charset="0"/>
              </a:rPr>
              <a:t>”</a:t>
            </a:r>
            <a:r>
              <a:rPr lang="da-DK" sz="2400" b="1" dirty="0" smtClean="0">
                <a:latin typeface="Comic Sans MS" charset="0"/>
                <a:ea typeface="Comic Sans MS" charset="0"/>
                <a:cs typeface="Comic Sans MS" charset="0"/>
              </a:rPr>
              <a:t/>
            </a:r>
            <a:br>
              <a:rPr lang="da-DK" sz="2400" b="1" dirty="0" smtClean="0">
                <a:latin typeface="Comic Sans MS" charset="0"/>
                <a:ea typeface="Comic Sans MS" charset="0"/>
                <a:cs typeface="Comic Sans MS" charset="0"/>
              </a:rPr>
            </a:br>
            <a:r>
              <a:rPr lang="da-DK" sz="2400" dirty="0">
                <a:latin typeface="Comic Sans MS" charset="0"/>
                <a:ea typeface="Comic Sans MS" charset="0"/>
                <a:cs typeface="Comic Sans MS" charset="0"/>
              </a:rPr>
              <a:t/>
            </a:r>
            <a:br>
              <a:rPr lang="da-DK" sz="2400" dirty="0">
                <a:latin typeface="Comic Sans MS" charset="0"/>
                <a:ea typeface="Comic Sans MS" charset="0"/>
                <a:cs typeface="Comic Sans MS" charset="0"/>
              </a:rPr>
            </a:br>
            <a:r>
              <a:rPr lang="da-DK" sz="2400" b="1" dirty="0" smtClean="0">
                <a:latin typeface="Comic Sans MS" charset="0"/>
                <a:ea typeface="Comic Sans MS" charset="0"/>
                <a:cs typeface="Comic Sans MS" charset="0"/>
              </a:rPr>
              <a:t>Hvornår? </a:t>
            </a:r>
            <a:r>
              <a:rPr lang="da-DK" sz="2400" b="1" dirty="0" smtClean="0">
                <a:latin typeface="Comic Sans MS" charset="0"/>
                <a:ea typeface="Comic Sans MS" charset="0"/>
                <a:cs typeface="Comic Sans MS" charset="0"/>
              </a:rPr>
              <a:t/>
            </a:r>
            <a:br>
              <a:rPr lang="da-DK" sz="2400" b="1" dirty="0" smtClean="0">
                <a:latin typeface="Comic Sans MS" charset="0"/>
                <a:ea typeface="Comic Sans MS" charset="0"/>
                <a:cs typeface="Comic Sans MS" charset="0"/>
              </a:rPr>
            </a:br>
            <a:r>
              <a:rPr lang="da-DK" sz="2400" b="1" dirty="0" smtClean="0">
                <a:latin typeface="Comic Sans MS" charset="0"/>
                <a:ea typeface="Comic Sans MS" charset="0"/>
                <a:cs typeface="Comic Sans MS" charset="0"/>
              </a:rPr>
              <a:t>18</a:t>
            </a:r>
            <a:r>
              <a:rPr lang="da-DK" sz="2400" b="1" dirty="0" smtClean="0">
                <a:latin typeface="Comic Sans MS" charset="0"/>
                <a:ea typeface="Comic Sans MS" charset="0"/>
                <a:cs typeface="Comic Sans MS" charset="0"/>
              </a:rPr>
              <a:t>. </a:t>
            </a:r>
            <a:r>
              <a:rPr lang="da-DK" sz="2400" b="1" dirty="0" smtClean="0">
                <a:latin typeface="Comic Sans MS" charset="0"/>
                <a:ea typeface="Comic Sans MS" charset="0"/>
                <a:cs typeface="Comic Sans MS" charset="0"/>
              </a:rPr>
              <a:t>december </a:t>
            </a:r>
            <a:r>
              <a:rPr lang="da-DK" sz="2400" b="1" dirty="0" smtClean="0">
                <a:latin typeface="Comic Sans MS" charset="0"/>
                <a:ea typeface="Comic Sans MS" charset="0"/>
                <a:cs typeface="Comic Sans MS" charset="0"/>
              </a:rPr>
              <a:t>kl. 10:00-10:30</a:t>
            </a:r>
            <a:br>
              <a:rPr lang="da-DK" sz="2400" b="1" dirty="0" smtClean="0">
                <a:latin typeface="Comic Sans MS" charset="0"/>
                <a:ea typeface="Comic Sans MS" charset="0"/>
                <a:cs typeface="Comic Sans MS" charset="0"/>
              </a:rPr>
            </a:br>
            <a:r>
              <a:rPr lang="da-DK" sz="2400" b="1" dirty="0" smtClean="0">
                <a:latin typeface="Comic Sans MS" charset="0"/>
                <a:ea typeface="Comic Sans MS" charset="0"/>
                <a:cs typeface="Comic Sans MS" charset="0"/>
              </a:rPr>
              <a:t>Hvor? Kantinen</a:t>
            </a:r>
            <a:endParaRPr lang="da-DK" sz="2400" b="1" dirty="0">
              <a:latin typeface="Comic Sans MS" charset="0"/>
              <a:ea typeface="Comic Sans MS" charset="0"/>
              <a:cs typeface="Comic Sans MS" charset="0"/>
            </a:endParaRP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514350" y="425363"/>
            <a:ext cx="6004398" cy="1050146"/>
          </a:xfrm>
        </p:spPr>
        <p:txBody>
          <a:bodyPr>
            <a:normAutofit/>
          </a:bodyPr>
          <a:lstStyle/>
          <a:p>
            <a:r>
              <a:rPr lang="da-DK" sz="3200" b="1" dirty="0" smtClean="0">
                <a:latin typeface="Comic Sans MS" charset="0"/>
                <a:ea typeface="Comic Sans MS" charset="0"/>
                <a:cs typeface="Comic Sans MS" charset="0"/>
              </a:rPr>
              <a:t>Hvad står i vejen for at det her bliver en rigtig god dag?</a:t>
            </a:r>
            <a:endParaRPr lang="da-DK" sz="3200" b="1" dirty="0">
              <a:latin typeface="Comic Sans MS" charset="0"/>
              <a:ea typeface="Comic Sans MS" charset="0"/>
              <a:cs typeface="Comic Sans MS" charset="0"/>
            </a:endParaRPr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689448" y="7134363"/>
            <a:ext cx="5829300" cy="217589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a-DK" sz="2400" dirty="0" smtClean="0">
                <a:latin typeface="Comic Sans MS" charset="0"/>
                <a:ea typeface="Comic Sans MS" charset="0"/>
                <a:cs typeface="Comic Sans MS" charset="0"/>
              </a:rPr>
              <a:t>Medbring mobiltelefon og godt humør. </a:t>
            </a:r>
          </a:p>
          <a:p>
            <a:r>
              <a:rPr lang="da-DK" sz="2400" dirty="0" smtClean="0">
                <a:latin typeface="Comic Sans MS" charset="0"/>
                <a:ea typeface="Comic Sans MS" charset="0"/>
                <a:cs typeface="Comic Sans MS" charset="0"/>
              </a:rPr>
              <a:t>Vi byder på frisk frugt og kildevand.</a:t>
            </a:r>
          </a:p>
          <a:p>
            <a:endParaRPr lang="da-DK" sz="2400" u="sng" dirty="0">
              <a:latin typeface="Comic Sans MS" charset="0"/>
              <a:ea typeface="Comic Sans MS" charset="0"/>
              <a:cs typeface="Comic Sans MS" charset="0"/>
            </a:endParaRPr>
          </a:p>
          <a:p>
            <a:r>
              <a:rPr lang="da-DK" sz="2400" dirty="0" smtClean="0">
                <a:latin typeface="Comic Sans MS" charset="0"/>
                <a:ea typeface="Comic Sans MS" charset="0"/>
                <a:cs typeface="Comic Sans MS" charset="0"/>
              </a:rPr>
              <a:t>Invitation er sendt ud pr. mail</a:t>
            </a:r>
          </a:p>
          <a:p>
            <a:endParaRPr lang="da-DK" sz="2400" dirty="0">
              <a:latin typeface="Comic Sans MS" charset="0"/>
              <a:ea typeface="Comic Sans MS" charset="0"/>
              <a:cs typeface="Comic Sans MS" charset="0"/>
            </a:endParaRPr>
          </a:p>
          <a:p>
            <a:r>
              <a:rPr lang="da-DK" sz="2400" dirty="0" smtClean="0">
                <a:latin typeface="Comic Sans MS" charset="0"/>
                <a:ea typeface="Comic Sans MS" charset="0"/>
                <a:cs typeface="Comic Sans MS" charset="0"/>
              </a:rPr>
              <a:t>De bedste hilsner</a:t>
            </a:r>
          </a:p>
          <a:p>
            <a:r>
              <a:rPr lang="da-DK" sz="2400" dirty="0" smtClean="0">
                <a:latin typeface="Comic Sans MS" charset="0"/>
                <a:ea typeface="Comic Sans MS" charset="0"/>
                <a:cs typeface="Comic Sans MS" charset="0"/>
              </a:rPr>
              <a:t>Dorthe</a:t>
            </a:r>
          </a:p>
          <a:p>
            <a:r>
              <a:rPr lang="da-DK" sz="2400" dirty="0" smtClean="0">
                <a:latin typeface="Comic Sans MS" charset="0"/>
                <a:ea typeface="Comic Sans MS" charset="0"/>
                <a:cs typeface="Comic Sans MS" charset="0"/>
              </a:rPr>
              <a:t> </a:t>
            </a:r>
            <a:endParaRPr lang="da-DK" sz="2400" dirty="0">
              <a:latin typeface="Comic Sans MS" charset="0"/>
              <a:ea typeface="Comic Sans MS" charset="0"/>
              <a:cs typeface="Comic Sans MS" charset="0"/>
            </a:endParaRPr>
          </a:p>
        </p:txBody>
      </p:sp>
      <p:pic>
        <p:nvPicPr>
          <p:cNvPr id="8" name="Billed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5463" y="11915960"/>
            <a:ext cx="1845151" cy="715301"/>
          </a:xfrm>
          <a:prstGeom prst="rect">
            <a:avLst/>
          </a:prstGeom>
        </p:spPr>
      </p:pic>
      <p:pic>
        <p:nvPicPr>
          <p:cNvPr id="9" name="Billed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7863" y="12068360"/>
            <a:ext cx="1845151" cy="715301"/>
          </a:xfrm>
          <a:prstGeom prst="rect">
            <a:avLst/>
          </a:prstGeom>
        </p:spPr>
      </p:pic>
      <p:pic>
        <p:nvPicPr>
          <p:cNvPr id="10" name="Billed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0263" y="12220760"/>
            <a:ext cx="1845151" cy="715301"/>
          </a:xfrm>
          <a:prstGeom prst="rect">
            <a:avLst/>
          </a:prstGeom>
        </p:spPr>
      </p:pic>
      <p:pic>
        <p:nvPicPr>
          <p:cNvPr id="11" name="Billed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2663" y="12373160"/>
            <a:ext cx="1845151" cy="715301"/>
          </a:xfrm>
          <a:prstGeom prst="rect">
            <a:avLst/>
          </a:prstGeom>
        </p:spPr>
      </p:pic>
      <p:pic>
        <p:nvPicPr>
          <p:cNvPr id="12" name="Billed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5063" y="12525560"/>
            <a:ext cx="1845151" cy="715301"/>
          </a:xfrm>
          <a:prstGeom prst="rect">
            <a:avLst/>
          </a:prstGeom>
        </p:spPr>
      </p:pic>
      <p:pic>
        <p:nvPicPr>
          <p:cNvPr id="5" name="Billed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9714" y="9310255"/>
            <a:ext cx="1158009" cy="448920"/>
          </a:xfrm>
          <a:prstGeom prst="rect">
            <a:avLst/>
          </a:prstGeom>
        </p:spPr>
      </p:pic>
      <p:pic>
        <p:nvPicPr>
          <p:cNvPr id="18" name="Billede 1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507" b="6530"/>
          <a:stretch/>
        </p:blipFill>
        <p:spPr>
          <a:xfrm>
            <a:off x="1458375" y="3875809"/>
            <a:ext cx="4291445" cy="3034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959643"/>
      </p:ext>
    </p:extLst>
  </p:cSld>
  <p:clrMapOvr>
    <a:masterClrMapping/>
  </p:clrMapOvr>
</p:sld>
</file>

<file path=ppt/theme/theme1.xml><?xml version="1.0" encoding="utf-8"?>
<a:theme xmlns:a="http://schemas.openxmlformats.org/drawingml/2006/main" name="Kontortema">
  <a:themeElements>
    <a:clrScheme name="Kontor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166</TotalTime>
  <Words>44</Words>
  <Application>Microsoft Macintosh PowerPoint</Application>
  <PresentationFormat>A4 (210 x 297 mm)</PresentationFormat>
  <Paragraphs>10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6" baseType="lpstr">
      <vt:lpstr>Calibri</vt:lpstr>
      <vt:lpstr>Calibri Light</vt:lpstr>
      <vt:lpstr>Comic Sans MS</vt:lpstr>
      <vt:lpstr>Arial</vt:lpstr>
      <vt:lpstr>Kontortema</vt:lpstr>
      <vt:lpstr>Genopfrisk din arbejdsmiljøviden.  Kom til møde om ”Påkørsel”  Hvornår?  18. december kl. 10:00-10:30 Hvor? Kantinen</vt:lpstr>
    </vt:vector>
  </TitlesOfParts>
  <Company/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</dc:title>
  <dc:creator>Jesper Andreasen</dc:creator>
  <cp:lastModifiedBy>Jesper Andreasen</cp:lastModifiedBy>
  <cp:revision>11</cp:revision>
  <dcterms:created xsi:type="dcterms:W3CDTF">2017-06-07T11:02:37Z</dcterms:created>
  <dcterms:modified xsi:type="dcterms:W3CDTF">2017-09-14T09:07:50Z</dcterms:modified>
</cp:coreProperties>
</file>