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9601200" cy="12801600" type="A3"/>
  <p:notesSz cx="6858000" cy="9144000"/>
  <p:defaultTextStyle>
    <a:defPPr>
      <a:defRPr lang="da-DK"/>
    </a:defPPr>
    <a:lvl1pPr marL="0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845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692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53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3384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4231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48" d="100"/>
          <a:sy n="48" d="100"/>
        </p:scale>
        <p:origin x="28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2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976" y="2095078"/>
            <a:ext cx="7533249" cy="2228427"/>
          </a:xfrm>
        </p:spPr>
        <p:txBody>
          <a:bodyPr anchor="t">
            <a:noAutofit/>
          </a:bodyPr>
          <a:lstStyle/>
          <a:p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Kom til møde om </a:t>
            </a:r>
            <a:r>
              <a:rPr lang="da-DK" sz="3000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Truck </a:t>
            </a:r>
            <a:r>
              <a:rPr lang="da-DK" sz="3200" b="1" dirty="0">
                <a:latin typeface="Comic Sans MS" charset="0"/>
                <a:ea typeface="Comic Sans MS" charset="0"/>
                <a:cs typeface="Comic Sans MS" charset="0"/>
              </a:rPr>
              <a:t>og </a:t>
            </a:r>
            <a:r>
              <a:rPr lang="da-DK" sz="3200" b="1" dirty="0" err="1">
                <a:latin typeface="Comic Sans MS" charset="0"/>
                <a:ea typeface="Comic Sans MS" charset="0"/>
                <a:cs typeface="Comic Sans MS" charset="0"/>
              </a:rPr>
              <a:t>elhest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18. december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Hvor?</a:t>
            </a: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Kantinen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3975" y="549700"/>
            <a:ext cx="7759530" cy="1357112"/>
          </a:xfrm>
        </p:spPr>
        <p:txBody>
          <a:bodyPr>
            <a:normAutofit fontScale="92500"/>
          </a:bodyPr>
          <a:lstStyle/>
          <a:p>
            <a:r>
              <a:rPr lang="da-DK" sz="4400" b="1" dirty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260256" y="9219792"/>
            <a:ext cx="7533249" cy="2811922"/>
          </a:xfrm>
          <a:prstGeom prst="rect">
            <a:avLst/>
          </a:prstGeom>
        </p:spPr>
        <p:txBody>
          <a:bodyPr vert="horz" lIns="118169" tIns="59084" rIns="118169" bIns="59084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3102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3102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2" y="4788919"/>
            <a:ext cx="5782235" cy="41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44</Words>
  <Application>Microsoft Macintosh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”Truck og elhest”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13</cp:revision>
  <dcterms:created xsi:type="dcterms:W3CDTF">2017-06-07T11:02:37Z</dcterms:created>
  <dcterms:modified xsi:type="dcterms:W3CDTF">2017-09-14T09:39:12Z</dcterms:modified>
</cp:coreProperties>
</file>