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4286"/>
  </p:normalViewPr>
  <p:slideViewPr>
    <p:cSldViewPr snapToGrid="0" snapToObjects="1">
      <p:cViewPr varScale="1">
        <p:scale>
          <a:sx n="106" d="100"/>
          <a:sy n="106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6168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903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0479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670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225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Brug dette dias eller Kahoot på næste dias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da" dirty="0"/>
              <a:t>Skjul eller slet det dias du ikke bruger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da" dirty="0">
                <a:solidFill>
                  <a:schemeClr val="dk1"/>
                </a:solidFill>
              </a:rPr>
              <a:t>Vi skal nu tage temperaturen på Fald og snublen her hos os - </a:t>
            </a:r>
          </a:p>
        </p:txBody>
      </p:sp>
    </p:spTree>
    <p:extLst>
      <p:ext uri="{BB962C8B-B14F-4D97-AF65-F5344CB8AC3E}">
        <p14:creationId xmlns:p14="http://schemas.microsoft.com/office/powerpoint/2010/main" val="165301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Vi skal nu tage temperaturen på </a:t>
            </a:r>
            <a:r>
              <a:rPr lang="da-DK" dirty="0" smtClean="0"/>
              <a:t>Påkørsler </a:t>
            </a:r>
            <a:r>
              <a:rPr lang="da" dirty="0" smtClean="0"/>
              <a:t>her </a:t>
            </a:r>
            <a:r>
              <a:rPr lang="da" dirty="0"/>
              <a:t>hos os - 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Tast koden på skærmen/lærredet og vælg et brugernavn - vælg gerne et navn så man ikke kan gætte hvem du er.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Der kommer spørgsmål og I kan svare ved at taste på tlf eller tablet - Resultaterne skal udelukkende bruges til den efterfølgende diskussion.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((Bemærk at der er musik på kahoot - det er nok en god idé at skrue ned, men husk at skrue op når du viser de efterfølgende film))</a:t>
            </a:r>
          </a:p>
        </p:txBody>
      </p:sp>
    </p:spTree>
    <p:extLst>
      <p:ext uri="{BB962C8B-B14F-4D97-AF65-F5344CB8AC3E}">
        <p14:creationId xmlns:p14="http://schemas.microsoft.com/office/powerpoint/2010/main" val="936734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632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44853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235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75665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r>
              <a:rPr lang="da-DK" smtClean="0"/>
              <a:t>Klik for at redigere i master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2034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76278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mic Sans MS"/>
              <a:defRPr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da" sz="1000">
                <a:solidFill>
                  <a:schemeClr val="dk2"/>
                </a:solidFill>
              </a:rPr>
              <a:t>‹nr.›</a:t>
            </a:fld>
            <a:endParaRPr lang="da" sz="1000">
              <a:solidFill>
                <a:schemeClr val="dk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31" y="43606"/>
            <a:ext cx="1580874" cy="61285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bartransportogengros.d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lay.kahoot.it/#/?quizId=33faf162-ee69-4ae7-bced-3ee2cf30bcc5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3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da-DK" dirty="0" smtClean="0"/>
              <a:t>Fortæl om påkørsel</a:t>
            </a:r>
            <a:endParaRPr lang="da" dirty="0"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84325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Vigtige punkter fra diskussion </a:t>
            </a:r>
          </a:p>
          <a:p>
            <a:pPr lvl="0" rtl="0">
              <a:spcBef>
                <a:spcPts val="0"/>
              </a:spcBef>
              <a:buNone/>
            </a:pPr>
            <a:r>
              <a:rPr lang="da"/>
              <a:t>+ evt. beslutinger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 smtClean="0"/>
              <a:t> 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47985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materialet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Udviklet for </a:t>
            </a:r>
            <a:r>
              <a:rPr lang="da-DK" dirty="0" smtClean="0"/>
              <a:t>BAU transport </a:t>
            </a:r>
            <a:r>
              <a:rPr lang="da-DK" dirty="0"/>
              <a:t>og </a:t>
            </a:r>
            <a:r>
              <a:rPr lang="da-DK" dirty="0" err="1"/>
              <a:t>engros</a:t>
            </a:r>
            <a:r>
              <a:rPr lang="da-DK" dirty="0"/>
              <a:t> af </a:t>
            </a:r>
            <a:r>
              <a:rPr lang="da-DK" dirty="0" err="1"/>
              <a:t>Tabula</a:t>
            </a:r>
            <a:r>
              <a:rPr lang="da-DK" dirty="0"/>
              <a:t> Rasa Kommunikation</a:t>
            </a:r>
          </a:p>
          <a:p>
            <a:r>
              <a:rPr lang="da-DK" dirty="0"/>
              <a:t>Animationsfilm baseret på illustrationer tegnet af Yogistreg</a:t>
            </a:r>
          </a:p>
          <a:p>
            <a:r>
              <a:rPr lang="da-DK" dirty="0"/>
              <a:t>Find yderligere information på </a:t>
            </a:r>
            <a:r>
              <a:rPr lang="da-DK" u="sng" dirty="0">
                <a:hlinkClick r:id="rId2"/>
              </a:rPr>
              <a:t>www.bartransportogengros.dk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1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Hvad skal vi?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Se en kort animationsfilm om problemstillingen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Hvordan ser det ud hos os?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Gode råd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Diskussion og eventuelle beslutninger</a:t>
            </a:r>
          </a:p>
        </p:txBody>
      </p:sp>
    </p:spTree>
    <p:extLst>
      <p:ext uri="{BB962C8B-B14F-4D97-AF65-F5344CB8AC3E}">
        <p14:creationId xmlns:p14="http://schemas.microsoft.com/office/powerpoint/2010/main" val="196407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" dirty="0"/>
              <a:t>Film - </a:t>
            </a:r>
            <a:r>
              <a:rPr lang="da-DK" dirty="0"/>
              <a:t>Fortæl om påkørsel</a:t>
            </a:r>
            <a:endParaRPr lang="da" dirty="0"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397839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rtæl_om_påkørsel_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74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Hvordan ser det ud hos os?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Hvad står i vejen for en god dag på vores arbejdsplads?</a:t>
            </a:r>
          </a:p>
          <a:p>
            <a:pPr marL="914400" lvl="0" indent="-330200">
              <a:lnSpc>
                <a:spcPct val="100000"/>
              </a:lnSpc>
            </a:pPr>
            <a:r>
              <a:rPr lang="da-DK" sz="1600" dirty="0" smtClean="0"/>
              <a:t>	</a:t>
            </a:r>
            <a:r>
              <a:rPr lang="da-DK" sz="1600" dirty="0"/>
              <a:t>Oplever du problemer med at du eller andre kører ind i noget</a:t>
            </a:r>
            <a:r>
              <a:rPr lang="da-DK" sz="1600" dirty="0" smtClean="0"/>
              <a:t>?</a:t>
            </a:r>
            <a:br>
              <a:rPr lang="da-DK" sz="1600" dirty="0" smtClean="0"/>
            </a:br>
            <a:r>
              <a:rPr lang="da-DK" sz="1600" dirty="0"/>
              <a:t>Oplever du at påkørsler ikke bliver rapporteret</a:t>
            </a:r>
            <a:r>
              <a:rPr lang="da-DK" sz="1600" dirty="0" smtClean="0"/>
              <a:t>?</a:t>
            </a:r>
            <a:br>
              <a:rPr lang="da-DK" sz="1600" dirty="0" smtClean="0"/>
            </a:br>
            <a:r>
              <a:rPr lang="da-DK" sz="1600"/>
              <a:t>Oplever du skader på køretøjer og materiel i din hverdag?</a:t>
            </a:r>
            <a:r>
              <a:rPr lang="da-DK" sz="1600" dirty="0"/>
              <a:t/>
            </a:r>
            <a:br>
              <a:rPr lang="da-DK" sz="1600" dirty="0"/>
            </a:br>
            <a:r>
              <a:rPr lang="da" sz="1600" dirty="0" smtClean="0"/>
              <a:t>Kan </a:t>
            </a:r>
            <a:r>
              <a:rPr lang="da" sz="1600" dirty="0"/>
              <a:t>dine kolleger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din leder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du?</a:t>
            </a:r>
          </a:p>
          <a:p>
            <a:pPr lvl="0" rtl="0">
              <a:spcBef>
                <a:spcPts val="0"/>
              </a:spcBef>
              <a:buNone/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5500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0" y="1006550"/>
            <a:ext cx="8520600" cy="109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Kahoot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Find jeres smartphones eller tablets frem ;-)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Gå til: </a:t>
            </a:r>
            <a:r>
              <a:rPr lang="da" sz="3600" u="sng" dirty="0">
                <a:solidFill>
                  <a:schemeClr val="hlink"/>
                </a:solidFill>
                <a:hlinkClick r:id="rId3"/>
              </a:rPr>
              <a:t>www.</a:t>
            </a:r>
            <a:r>
              <a:rPr lang="da" sz="3600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kahoot.it</a:t>
            </a:r>
            <a:r>
              <a:rPr lang="da" sz="3600" dirty="0"/>
              <a:t/>
            </a:r>
            <a:br>
              <a:rPr lang="da" sz="3600" dirty="0"/>
            </a:br>
            <a:r>
              <a:rPr lang="da" dirty="0"/>
              <a:t>Tast koden på skærmen</a:t>
            </a:r>
          </a:p>
        </p:txBody>
      </p:sp>
    </p:spTree>
    <p:extLst>
      <p:ext uri="{BB962C8B-B14F-4D97-AF65-F5344CB8AC3E}">
        <p14:creationId xmlns:p14="http://schemas.microsoft.com/office/powerpoint/2010/main" val="2205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" dirty="0"/>
              <a:t>Gode </a:t>
            </a:r>
            <a:r>
              <a:rPr lang="da" dirty="0" smtClean="0"/>
              <a:t>Råd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Fortæl </a:t>
            </a:r>
            <a:r>
              <a:rPr lang="da-DK" dirty="0"/>
              <a:t>om påkørsel</a:t>
            </a:r>
            <a:endParaRPr lang="da" dirty="0"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4864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ortæl_om_påkørsel_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9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Diskussion</a:t>
            </a:r>
          </a:p>
          <a:p>
            <a:pPr lvl="0"/>
            <a:r>
              <a:rPr lang="da" dirty="0"/>
              <a:t> </a:t>
            </a:r>
            <a:r>
              <a:rPr lang="da-DK" dirty="0"/>
              <a:t>Fortæl om påkørsel</a:t>
            </a: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8840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" id="{6E8BF61D-09B8-A849-AA64-8EBE3FB3B9BC}" vid="{08E7FA62-7C2E-4C41-9DAA-EE3F6A647AB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BAU Transport Lokale Kampagner</Template>
  <TotalTime>1091</TotalTime>
  <Words>225</Words>
  <Application>Microsoft Macintosh PowerPoint</Application>
  <PresentationFormat>Skærmshow (16:9)</PresentationFormat>
  <Paragraphs>47</Paragraphs>
  <Slides>11</Slides>
  <Notes>10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Comic Sans MS</vt:lpstr>
      <vt:lpstr>Arial</vt:lpstr>
      <vt:lpstr>simple-light-2</vt:lpstr>
      <vt:lpstr>Fortæl om påkørsel</vt:lpstr>
      <vt:lpstr>Hvad skal vi?</vt:lpstr>
      <vt:lpstr>Film - Fortæl om påkørsel</vt:lpstr>
      <vt:lpstr>PowerPoint-præsentation</vt:lpstr>
      <vt:lpstr>Hvordan ser det ud hos os?</vt:lpstr>
      <vt:lpstr>Kahoot</vt:lpstr>
      <vt:lpstr>Gode Råd Fortæl om påkørsel</vt:lpstr>
      <vt:lpstr>PowerPoint-præsentation</vt:lpstr>
      <vt:lpstr>Diskussion  Fortæl om påkørsel</vt:lpstr>
      <vt:lpstr>Vigtige punkter fra diskussion  + evt. beslutinger</vt:lpstr>
      <vt:lpstr>Om materialet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Andreasen</dc:creator>
  <cp:lastModifiedBy>Jesper Andreasen</cp:lastModifiedBy>
  <cp:revision>6</cp:revision>
  <dcterms:created xsi:type="dcterms:W3CDTF">2017-09-07T14:33:44Z</dcterms:created>
  <dcterms:modified xsi:type="dcterms:W3CDTF">2017-09-08T08:44:50Z</dcterms:modified>
</cp:coreProperties>
</file>