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286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058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50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72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3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50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Brug dette dias eller Kahoot på næste dias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a" dirty="0"/>
              <a:t>Skjul eller slet det dias du ikke bruger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da" dirty="0">
                <a:solidFill>
                  <a:schemeClr val="dk1"/>
                </a:solidFill>
              </a:rPr>
              <a:t>Vi skal nu tage temperaturen på Fald og snublen her hos os - </a:t>
            </a:r>
          </a:p>
        </p:txBody>
      </p:sp>
    </p:spTree>
    <p:extLst>
      <p:ext uri="{BB962C8B-B14F-4D97-AF65-F5344CB8AC3E}">
        <p14:creationId xmlns:p14="http://schemas.microsoft.com/office/powerpoint/2010/main" val="34766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Vi skal nu tage temperaturen på </a:t>
            </a:r>
            <a:r>
              <a:rPr lang="da-DK" dirty="0" smtClean="0"/>
              <a:t>eventuelle udfordringer med Truck og </a:t>
            </a:r>
            <a:r>
              <a:rPr lang="da-DK" dirty="0" err="1" smtClean="0"/>
              <a:t>elhest</a:t>
            </a:r>
            <a:r>
              <a:rPr lang="da" dirty="0" smtClean="0"/>
              <a:t> </a:t>
            </a:r>
            <a:r>
              <a:rPr lang="da" dirty="0"/>
              <a:t>her hos os - 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Tast koden på skærmen/lærredet og vælg et brugernavn - vælg gerne et navn så man ikke kan gætte hvem du er.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Der kommer spørgsmål og I kan svare ved at taste på tlf eller tablet - Resultaterne skal udelukkende bruges til den efterfølgende diskussion.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((Bemærk at der er musik på kahoot - det er nok en god idé at skrue ned, men husk at skrue op når du viser de efterfølgende film))</a:t>
            </a:r>
          </a:p>
        </p:txBody>
      </p:sp>
    </p:spTree>
    <p:extLst>
      <p:ext uri="{BB962C8B-B14F-4D97-AF65-F5344CB8AC3E}">
        <p14:creationId xmlns:p14="http://schemas.microsoft.com/office/powerpoint/2010/main" val="172909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486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52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71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51626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da-DK" smtClean="0"/>
              <a:t>Klik for at redigere i master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205239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034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mic Sans MS"/>
              <a:defRPr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1" y="43606"/>
            <a:ext cx="1580874" cy="612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bartransportogengros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ay.kahoot.it/#/?quizId=bcbf071e-b554-4a45-b659-a012ddf1705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-DK" dirty="0"/>
              <a:t>Truck og </a:t>
            </a:r>
            <a:r>
              <a:rPr lang="da-DK" dirty="0" err="1"/>
              <a:t>elhest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67862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Vigtige punkter fra diskussion 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+ evt. beslutinger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 smtClean="0"/>
              <a:t> 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55772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materialet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Udviklet for </a:t>
            </a:r>
            <a:r>
              <a:rPr lang="da-DK" dirty="0" smtClean="0"/>
              <a:t>BAU transport </a:t>
            </a:r>
            <a:r>
              <a:rPr lang="da-DK" dirty="0"/>
              <a:t>og </a:t>
            </a:r>
            <a:r>
              <a:rPr lang="da-DK" dirty="0" err="1"/>
              <a:t>engros</a:t>
            </a:r>
            <a:r>
              <a:rPr lang="da-DK" dirty="0"/>
              <a:t> af </a:t>
            </a:r>
            <a:r>
              <a:rPr lang="da-DK" dirty="0" err="1"/>
              <a:t>Tabula</a:t>
            </a:r>
            <a:r>
              <a:rPr lang="da-DK" dirty="0"/>
              <a:t> Rasa Kommunikation</a:t>
            </a:r>
          </a:p>
          <a:p>
            <a:r>
              <a:rPr lang="da-DK" dirty="0"/>
              <a:t>Animationsfilm baseret på illustrationer tegnet af Yogistreg</a:t>
            </a:r>
          </a:p>
          <a:p>
            <a:r>
              <a:rPr lang="da-DK" dirty="0"/>
              <a:t>Find yderligere information på </a:t>
            </a:r>
            <a:r>
              <a:rPr lang="da-DK" u="sng" dirty="0">
                <a:hlinkClick r:id="rId2"/>
              </a:rPr>
              <a:t>www.bartransportogengros.dk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Hvad skal vi?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Se en kort animationsfilm om problemstillingen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Hvordan ser det ud hos os?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Gode råd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Diskussion og eventuelle beslutninger</a:t>
            </a:r>
          </a:p>
        </p:txBody>
      </p:sp>
    </p:spTree>
    <p:extLst>
      <p:ext uri="{BB962C8B-B14F-4D97-AF65-F5344CB8AC3E}">
        <p14:creationId xmlns:p14="http://schemas.microsoft.com/office/powerpoint/2010/main" val="181709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 smtClean="0"/>
              <a:t>Film</a:t>
            </a:r>
            <a:r>
              <a:rPr lang="da-DK" dirty="0" smtClean="0"/>
              <a:t> </a:t>
            </a:r>
            <a:r>
              <a:rPr lang="da-DK" dirty="0"/>
              <a:t>- Truck og </a:t>
            </a:r>
            <a:r>
              <a:rPr lang="da-DK" dirty="0" err="1"/>
              <a:t>elhest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44384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uck_Elhest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Hvordan ser det ud hos os?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Hvad står i vejen for en god dag på vores arbejdsplads?</a:t>
            </a:r>
          </a:p>
          <a:p>
            <a:pPr marL="914400" lvl="0" indent="-330200">
              <a:lnSpc>
                <a:spcPct val="100000"/>
              </a:lnSpc>
            </a:pPr>
            <a:r>
              <a:rPr lang="da-DK" sz="1600" dirty="0" smtClean="0"/>
              <a:t>	</a:t>
            </a:r>
            <a:r>
              <a:rPr lang="da-DK" sz="1600" dirty="0"/>
              <a:t>Oplever du problemer med dårligt udsyn i din hverdag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-DK" sz="1600" dirty="0"/>
              <a:t>Oplever du problemer med ustabil last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-DK" sz="1600" dirty="0"/>
              <a:t>Oplever du problemer ved læsning af lastbil?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dine kolleger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 leder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du?</a:t>
            </a:r>
          </a:p>
          <a:p>
            <a:pPr lvl="0" rtl="0">
              <a:spcBef>
                <a:spcPts val="0"/>
              </a:spcBef>
              <a:buNone/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2028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006550"/>
            <a:ext cx="8520600" cy="109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Kahoot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Find jeres smartphones eller tablets frem ;-)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Gå til: </a:t>
            </a:r>
            <a:r>
              <a:rPr lang="da" sz="3600" u="sng" dirty="0">
                <a:solidFill>
                  <a:schemeClr val="hlink"/>
                </a:solidFill>
                <a:hlinkClick r:id="rId3"/>
              </a:rPr>
              <a:t>www.</a:t>
            </a:r>
            <a:r>
              <a:rPr lang="da" sz="36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kahoot.it</a:t>
            </a:r>
            <a:r>
              <a:rPr lang="da" sz="3600" dirty="0"/>
              <a:t/>
            </a:r>
            <a:br>
              <a:rPr lang="da" sz="3600" dirty="0"/>
            </a:br>
            <a:r>
              <a:rPr lang="da" dirty="0"/>
              <a:t>Tast koden på skærmen</a:t>
            </a:r>
          </a:p>
        </p:txBody>
      </p:sp>
    </p:spTree>
    <p:extLst>
      <p:ext uri="{BB962C8B-B14F-4D97-AF65-F5344CB8AC3E}">
        <p14:creationId xmlns:p14="http://schemas.microsoft.com/office/powerpoint/2010/main" val="19831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/>
              <a:t>Gode </a:t>
            </a:r>
            <a:r>
              <a:rPr lang="da" dirty="0" smtClean="0"/>
              <a:t>Råd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> Truck og </a:t>
            </a:r>
            <a:r>
              <a:rPr lang="da-DK" dirty="0" err="1"/>
              <a:t>elhest</a:t>
            </a:r>
            <a:endParaRPr lang="da"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0697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uck_Elhest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sz="4800" dirty="0"/>
              <a:t>Diskussion</a:t>
            </a:r>
          </a:p>
          <a:p>
            <a:pPr lvl="0"/>
            <a:r>
              <a:rPr lang="da" sz="4800" dirty="0"/>
              <a:t> Truck og elhest</a:t>
            </a:r>
          </a:p>
        </p:txBody>
      </p:sp>
    </p:spTree>
    <p:extLst>
      <p:ext uri="{BB962C8B-B14F-4D97-AF65-F5344CB8AC3E}">
        <p14:creationId xmlns:p14="http://schemas.microsoft.com/office/powerpoint/2010/main" val="20967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6E8BF61D-09B8-A849-AA64-8EBE3FB3B9BC}" vid="{08E7FA62-7C2E-4C41-9DAA-EE3F6A647A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BAU Transport Lokale Kampagner</Template>
  <TotalTime>5</TotalTime>
  <Words>230</Words>
  <Application>Microsoft Macintosh PowerPoint</Application>
  <PresentationFormat>Skærmshow (16:9)</PresentationFormat>
  <Paragraphs>47</Paragraphs>
  <Slides>11</Slides>
  <Notes>10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Comic Sans MS</vt:lpstr>
      <vt:lpstr>Arial</vt:lpstr>
      <vt:lpstr>simple-light-2</vt:lpstr>
      <vt:lpstr>Truck og elhest</vt:lpstr>
      <vt:lpstr>Hvad skal vi?</vt:lpstr>
      <vt:lpstr>Film - Truck og elhest</vt:lpstr>
      <vt:lpstr>PowerPoint-præsentation</vt:lpstr>
      <vt:lpstr>Hvordan ser det ud hos os?</vt:lpstr>
      <vt:lpstr>Kahoot</vt:lpstr>
      <vt:lpstr>Gode Råd  Truck og elhest</vt:lpstr>
      <vt:lpstr>PowerPoint-præsentation</vt:lpstr>
      <vt:lpstr>Diskussion  Truck og elhest</vt:lpstr>
      <vt:lpstr>Vigtige punkter fra diskussion  + evt. beslutinger</vt:lpstr>
      <vt:lpstr>Om materialet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Andreasen</dc:creator>
  <cp:lastModifiedBy>Jesper Andreasen</cp:lastModifiedBy>
  <cp:revision>2</cp:revision>
  <dcterms:created xsi:type="dcterms:W3CDTF">2017-09-07T14:33:44Z</dcterms:created>
  <dcterms:modified xsi:type="dcterms:W3CDTF">2017-09-07T14:41:26Z</dcterms:modified>
</cp:coreProperties>
</file>