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298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91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1724378"/>
          </a:xfrm>
        </p:spPr>
        <p:txBody>
          <a:bodyPr anchor="t">
            <a:noAutofit/>
          </a:bodyPr>
          <a:lstStyle/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Kom til møde om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”Fald og </a:t>
            </a:r>
            <a:r>
              <a:rPr lang="da-DK" sz="2400" b="1" dirty="0" err="1" smtClean="0">
                <a:latin typeface="Comic Sans MS" charset="0"/>
                <a:ea typeface="Comic Sans MS" charset="0"/>
                <a:cs typeface="Comic Sans MS" charset="0"/>
              </a:rPr>
              <a:t>snublen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Hvornår? 18. august kl. 10:00-10:30</a:t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Hvor? Kantinen</a:t>
            </a:r>
            <a:endParaRPr lang="da-DK" sz="24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14350" y="425363"/>
            <a:ext cx="6004398" cy="1050146"/>
          </a:xfrm>
        </p:spPr>
        <p:txBody>
          <a:bodyPr>
            <a:normAutofit/>
          </a:bodyPr>
          <a:lstStyle/>
          <a:p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  <a:endParaRPr lang="da-DK" sz="32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620" y="3387133"/>
            <a:ext cx="3034759" cy="3705666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689448" y="7134363"/>
            <a:ext cx="5829300" cy="2175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2400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863" y="12068360"/>
            <a:ext cx="1845151" cy="71530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263" y="12220760"/>
            <a:ext cx="1845151" cy="715301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663" y="12373160"/>
            <a:ext cx="1845151" cy="71530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63" y="12525560"/>
            <a:ext cx="1845151" cy="715301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14" y="9310255"/>
            <a:ext cx="1158009" cy="44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44</Words>
  <Application>Microsoft Macintosh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Kontortema</vt:lpstr>
      <vt:lpstr>Genopfrisk din arbejdsmiljøviden.  Kom til møde om ”Fald og snublen”  Hvornår? 18. august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5</cp:revision>
  <dcterms:created xsi:type="dcterms:W3CDTF">2017-06-07T11:02:37Z</dcterms:created>
  <dcterms:modified xsi:type="dcterms:W3CDTF">2017-09-14T06:46:02Z</dcterms:modified>
</cp:coreProperties>
</file>