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</a:t>
            </a: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om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”Truck </a:t>
            </a:r>
            <a:r>
              <a:rPr lang="da-DK" sz="2400" b="1" dirty="0">
                <a:latin typeface="Comic Sans MS" charset="0"/>
                <a:ea typeface="Comic Sans MS" charset="0"/>
                <a:cs typeface="Comic Sans MS" charset="0"/>
              </a:rPr>
              <a:t>og </a:t>
            </a:r>
            <a:r>
              <a:rPr lang="da-DK" sz="2400" b="1" dirty="0" err="1">
                <a:latin typeface="Comic Sans MS" charset="0"/>
                <a:ea typeface="Comic Sans MS" charset="0"/>
                <a:cs typeface="Comic Sans MS" charset="0"/>
              </a:rPr>
              <a:t>elhest</a:t>
            </a:r>
            <a:r>
              <a:rPr lang="da-DK" sz="2400" b="1" dirty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18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december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20" y="3825051"/>
            <a:ext cx="4384658" cy="31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”Truck og elhest”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14</cp:revision>
  <dcterms:created xsi:type="dcterms:W3CDTF">2017-06-07T11:02:37Z</dcterms:created>
  <dcterms:modified xsi:type="dcterms:W3CDTF">2017-09-14T09:39:05Z</dcterms:modified>
</cp:coreProperties>
</file>